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75" r:id="rId4"/>
    <p:sldMasterId id="2147484495" r:id="rId5"/>
    <p:sldMasterId id="2147484523" r:id="rId6"/>
  </p:sldMasterIdLst>
  <p:notesMasterIdLst>
    <p:notesMasterId r:id="rId45"/>
  </p:notesMasterIdLst>
  <p:handoutMasterIdLst>
    <p:handoutMasterId r:id="rId46"/>
  </p:handoutMasterIdLst>
  <p:sldIdLst>
    <p:sldId id="1673" r:id="rId7"/>
    <p:sldId id="1670" r:id="rId8"/>
    <p:sldId id="1566" r:id="rId9"/>
    <p:sldId id="1504" r:id="rId10"/>
    <p:sldId id="1565" r:id="rId11"/>
    <p:sldId id="1569" r:id="rId12"/>
    <p:sldId id="1570" r:id="rId13"/>
    <p:sldId id="1572" r:id="rId14"/>
    <p:sldId id="1576" r:id="rId15"/>
    <p:sldId id="1573" r:id="rId16"/>
    <p:sldId id="1574" r:id="rId17"/>
    <p:sldId id="1577" r:id="rId18"/>
    <p:sldId id="1578" r:id="rId19"/>
    <p:sldId id="1584" r:id="rId20"/>
    <p:sldId id="1580" r:id="rId21"/>
    <p:sldId id="1663" r:id="rId22"/>
    <p:sldId id="1583" r:id="rId23"/>
    <p:sldId id="1582" r:id="rId24"/>
    <p:sldId id="1610" r:id="rId25"/>
    <p:sldId id="1701" r:id="rId26"/>
    <p:sldId id="1585" r:id="rId27"/>
    <p:sldId id="1634" r:id="rId28"/>
    <p:sldId id="1704" r:id="rId29"/>
    <p:sldId id="1693" r:id="rId30"/>
    <p:sldId id="1675" r:id="rId31"/>
    <p:sldId id="1681" r:id="rId32"/>
    <p:sldId id="1694" r:id="rId33"/>
    <p:sldId id="1683" r:id="rId34"/>
    <p:sldId id="1684" r:id="rId35"/>
    <p:sldId id="1686" r:id="rId36"/>
    <p:sldId id="1689" r:id="rId37"/>
    <p:sldId id="1691" r:id="rId38"/>
    <p:sldId id="1695" r:id="rId39"/>
    <p:sldId id="1696" r:id="rId40"/>
    <p:sldId id="1697" r:id="rId41"/>
    <p:sldId id="1705" r:id="rId42"/>
    <p:sldId id="1702" r:id="rId43"/>
    <p:sldId id="1699" r:id="rId44"/>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C8FB21-FF75-44A0-8090-B2FB240B014B}">
          <p14:sldIdLst>
            <p14:sldId id="1673"/>
            <p14:sldId id="1670"/>
          </p14:sldIdLst>
        </p14:section>
        <p14:section name="TDSP - main" id="{A3B8E4B8-D740-4269-A22A-6713498D0FB1}">
          <p14:sldIdLst>
            <p14:sldId id="1566"/>
            <p14:sldId id="1504"/>
            <p14:sldId id="1565"/>
            <p14:sldId id="1569"/>
            <p14:sldId id="1570"/>
            <p14:sldId id="1572"/>
            <p14:sldId id="1576"/>
            <p14:sldId id="1573"/>
            <p14:sldId id="1574"/>
            <p14:sldId id="1577"/>
            <p14:sldId id="1578"/>
            <p14:sldId id="1584"/>
            <p14:sldId id="1580"/>
            <p14:sldId id="1663"/>
            <p14:sldId id="1583"/>
            <p14:sldId id="1582"/>
            <p14:sldId id="1610"/>
            <p14:sldId id="1701"/>
            <p14:sldId id="1585"/>
            <p14:sldId id="1634"/>
            <p14:sldId id="1704"/>
          </p14:sldIdLst>
        </p14:section>
        <p14:section name="Azure Machine Learning" id="{29ABD015-BA1A-4B44-B123-BA56FC7BCB4C}">
          <p14:sldIdLst>
            <p14:sldId id="1693"/>
            <p14:sldId id="1675"/>
            <p14:sldId id="1681"/>
            <p14:sldId id="1694"/>
            <p14:sldId id="1683"/>
            <p14:sldId id="1684"/>
            <p14:sldId id="1686"/>
            <p14:sldId id="1689"/>
            <p14:sldId id="1691"/>
          </p14:sldIdLst>
        </p14:section>
        <p14:section name="Using TDSP with AML" id="{8960E75B-EF8C-464B-9187-54B76A35742E}">
          <p14:sldIdLst>
            <p14:sldId id="1695"/>
            <p14:sldId id="1696"/>
            <p14:sldId id="1697"/>
            <p14:sldId id="1705"/>
          </p14:sldIdLst>
        </p14:section>
        <p14:section name="Conclusion" id="{C51499CD-8C42-4797-A9AB-58FF857C6422}">
          <p14:sldIdLst>
            <p14:sldId id="1702"/>
            <p14:sldId id="16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99FF99"/>
    <a:srgbClr val="99FF66"/>
    <a:srgbClr val="66FF99"/>
    <a:srgbClr val="E6E6E6"/>
    <a:srgbClr val="339966"/>
    <a:srgbClr val="008080"/>
    <a:srgbClr val="CCCC00"/>
    <a:srgbClr val="D83B01"/>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43" autoAdjust="0"/>
    <p:restoredTop sz="87624" autoAdjust="0"/>
  </p:normalViewPr>
  <p:slideViewPr>
    <p:cSldViewPr>
      <p:cViewPr>
        <p:scale>
          <a:sx n="70" d="100"/>
          <a:sy n="70" d="100"/>
        </p:scale>
        <p:origin x="800" y="376"/>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140" d="100"/>
        <a:sy n="140" d="100"/>
      </p:scale>
      <p:origin x="0" y="-19908"/>
    </p:cViewPr>
  </p:sorterViewPr>
  <p:notesViewPr>
    <p:cSldViewPr showGuides="1">
      <p:cViewPr varScale="1">
        <p:scale>
          <a:sx n="88" d="100"/>
          <a:sy n="88" d="100"/>
        </p:scale>
        <p:origin x="3822"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49C4F-8284-4755-AFBF-A6216F86A2F1}" type="doc">
      <dgm:prSet loTypeId="urn:microsoft.com/office/officeart/2005/8/layout/chart3" loCatId="cycle" qsTypeId="urn:microsoft.com/office/officeart/2005/8/quickstyle/simple1" qsCatId="simple" csTypeId="urn:microsoft.com/office/officeart/2005/8/colors/colorful4" csCatId="colorful" phldr="1"/>
      <dgm:spPr/>
    </dgm:pt>
    <dgm:pt modelId="{3247D6E1-8320-49C7-86F5-5ACEDE05DAA4}">
      <dgm:prSet phldrT="[Text]"/>
      <dgm:spPr/>
      <dgm:t>
        <a:bodyPr/>
        <a:lstStyle/>
        <a:p>
          <a:r>
            <a:rPr lang="en-US" dirty="0"/>
            <a:t>Process</a:t>
          </a:r>
        </a:p>
      </dgm:t>
    </dgm:pt>
    <dgm:pt modelId="{930E756B-D5D6-411D-BC46-D22B6342ABF2}" type="parTrans" cxnId="{5F29B278-CAD6-46F3-BF89-038C8CFFD7D7}">
      <dgm:prSet/>
      <dgm:spPr/>
      <dgm:t>
        <a:bodyPr/>
        <a:lstStyle/>
        <a:p>
          <a:endParaRPr lang="en-US"/>
        </a:p>
      </dgm:t>
    </dgm:pt>
    <dgm:pt modelId="{CDBA75CD-82CE-4456-9A4E-80EBB589F3C2}" type="sibTrans" cxnId="{5F29B278-CAD6-46F3-BF89-038C8CFFD7D7}">
      <dgm:prSet/>
      <dgm:spPr/>
      <dgm:t>
        <a:bodyPr/>
        <a:lstStyle/>
        <a:p>
          <a:endParaRPr lang="en-US"/>
        </a:p>
      </dgm:t>
    </dgm:pt>
    <dgm:pt modelId="{176E799F-F598-4719-BED5-479F6B8CF59D}">
      <dgm:prSet phldrT="[Text]"/>
      <dgm:spPr/>
      <dgm:t>
        <a:bodyPr/>
        <a:lstStyle/>
        <a:p>
          <a:r>
            <a:rPr lang="en-US" dirty="0"/>
            <a:t>Tools (</a:t>
          </a:r>
          <a:r>
            <a:rPr lang="en-US" dirty="0" err="1"/>
            <a:t>algos</a:t>
          </a:r>
          <a:r>
            <a:rPr lang="en-US" dirty="0"/>
            <a:t>, IDEs, workbench)</a:t>
          </a:r>
        </a:p>
      </dgm:t>
    </dgm:pt>
    <dgm:pt modelId="{24666467-9031-49E3-AD9F-0910E3BCFBE1}" type="parTrans" cxnId="{84238A4A-0232-4332-BF3D-64FA4D7EEF5A}">
      <dgm:prSet/>
      <dgm:spPr/>
      <dgm:t>
        <a:bodyPr/>
        <a:lstStyle/>
        <a:p>
          <a:endParaRPr lang="en-US"/>
        </a:p>
      </dgm:t>
    </dgm:pt>
    <dgm:pt modelId="{BB3B99E7-1525-4990-B5FD-BD19D8F3EA3D}" type="sibTrans" cxnId="{84238A4A-0232-4332-BF3D-64FA4D7EEF5A}">
      <dgm:prSet/>
      <dgm:spPr/>
      <dgm:t>
        <a:bodyPr/>
        <a:lstStyle/>
        <a:p>
          <a:endParaRPr lang="en-US"/>
        </a:p>
      </dgm:t>
    </dgm:pt>
    <dgm:pt modelId="{03F82801-1A3A-4B76-B817-5AFF5B29342B}">
      <dgm:prSet phldrT="[Text]"/>
      <dgm:spPr/>
      <dgm:t>
        <a:bodyPr/>
        <a:lstStyle/>
        <a:p>
          <a:r>
            <a:rPr lang="en-US" dirty="0"/>
            <a:t>Platform (compute, storage, ...)</a:t>
          </a:r>
        </a:p>
      </dgm:t>
    </dgm:pt>
    <dgm:pt modelId="{4389008B-06F0-4649-A57F-5665EE1C3AB1}" type="parTrans" cxnId="{D8C66947-9127-49A7-9C76-F593557004AB}">
      <dgm:prSet/>
      <dgm:spPr/>
      <dgm:t>
        <a:bodyPr/>
        <a:lstStyle/>
        <a:p>
          <a:endParaRPr lang="en-US"/>
        </a:p>
      </dgm:t>
    </dgm:pt>
    <dgm:pt modelId="{E701C894-6E88-4407-8FDD-655D3C184F60}" type="sibTrans" cxnId="{D8C66947-9127-49A7-9C76-F593557004AB}">
      <dgm:prSet/>
      <dgm:spPr/>
      <dgm:t>
        <a:bodyPr/>
        <a:lstStyle/>
        <a:p>
          <a:endParaRPr lang="en-US"/>
        </a:p>
      </dgm:t>
    </dgm:pt>
    <dgm:pt modelId="{CA937DCF-456D-44BD-BCD4-37D41DE3C555}" type="pres">
      <dgm:prSet presAssocID="{DB449C4F-8284-4755-AFBF-A6216F86A2F1}" presName="compositeShape" presStyleCnt="0">
        <dgm:presLayoutVars>
          <dgm:chMax val="7"/>
          <dgm:dir/>
          <dgm:resizeHandles val="exact"/>
        </dgm:presLayoutVars>
      </dgm:prSet>
      <dgm:spPr/>
    </dgm:pt>
    <dgm:pt modelId="{B137AC2A-FEA4-4BF4-9CB8-80BD81C8F974}" type="pres">
      <dgm:prSet presAssocID="{DB449C4F-8284-4755-AFBF-A6216F86A2F1}" presName="wedge1" presStyleLbl="node1" presStyleIdx="0" presStyleCnt="3" custLinFactNeighborX="489" custLinFactNeighborY="170"/>
      <dgm:spPr/>
    </dgm:pt>
    <dgm:pt modelId="{CC554FC4-8B1C-4038-841B-373240AA70D7}" type="pres">
      <dgm:prSet presAssocID="{DB449C4F-8284-4755-AFBF-A6216F86A2F1}" presName="wedge1Tx" presStyleLbl="node1" presStyleIdx="0" presStyleCnt="3">
        <dgm:presLayoutVars>
          <dgm:chMax val="0"/>
          <dgm:chPref val="0"/>
          <dgm:bulletEnabled val="1"/>
        </dgm:presLayoutVars>
      </dgm:prSet>
      <dgm:spPr/>
    </dgm:pt>
    <dgm:pt modelId="{F6ED2263-C625-43D7-B47A-FC04E8A76877}" type="pres">
      <dgm:prSet presAssocID="{DB449C4F-8284-4755-AFBF-A6216F86A2F1}" presName="wedge2" presStyleLbl="node1" presStyleIdx="1" presStyleCnt="3"/>
      <dgm:spPr/>
    </dgm:pt>
    <dgm:pt modelId="{A237F50F-176A-44C8-9F5A-FBB71BEF8464}" type="pres">
      <dgm:prSet presAssocID="{DB449C4F-8284-4755-AFBF-A6216F86A2F1}" presName="wedge2Tx" presStyleLbl="node1" presStyleIdx="1" presStyleCnt="3">
        <dgm:presLayoutVars>
          <dgm:chMax val="0"/>
          <dgm:chPref val="0"/>
          <dgm:bulletEnabled val="1"/>
        </dgm:presLayoutVars>
      </dgm:prSet>
      <dgm:spPr/>
    </dgm:pt>
    <dgm:pt modelId="{7CDA394A-3733-4484-A137-E3868D695785}" type="pres">
      <dgm:prSet presAssocID="{DB449C4F-8284-4755-AFBF-A6216F86A2F1}" presName="wedge3" presStyleLbl="node1" presStyleIdx="2" presStyleCnt="3"/>
      <dgm:spPr/>
    </dgm:pt>
    <dgm:pt modelId="{88A9AE55-CFF4-471F-BEAA-4F6070993896}" type="pres">
      <dgm:prSet presAssocID="{DB449C4F-8284-4755-AFBF-A6216F86A2F1}" presName="wedge3Tx" presStyleLbl="node1" presStyleIdx="2" presStyleCnt="3">
        <dgm:presLayoutVars>
          <dgm:chMax val="0"/>
          <dgm:chPref val="0"/>
          <dgm:bulletEnabled val="1"/>
        </dgm:presLayoutVars>
      </dgm:prSet>
      <dgm:spPr/>
    </dgm:pt>
  </dgm:ptLst>
  <dgm:cxnLst>
    <dgm:cxn modelId="{9F318703-AFED-4EF0-A6AB-8085DDD73A2F}" type="presOf" srcId="{DB449C4F-8284-4755-AFBF-A6216F86A2F1}" destId="{CA937DCF-456D-44BD-BCD4-37D41DE3C555}" srcOrd="0" destOrd="0" presId="urn:microsoft.com/office/officeart/2005/8/layout/chart3"/>
    <dgm:cxn modelId="{2530EC15-575D-4319-BE89-AEBA5339F015}" type="presOf" srcId="{3247D6E1-8320-49C7-86F5-5ACEDE05DAA4}" destId="{B137AC2A-FEA4-4BF4-9CB8-80BD81C8F974}" srcOrd="0" destOrd="0" presId="urn:microsoft.com/office/officeart/2005/8/layout/chart3"/>
    <dgm:cxn modelId="{251E1C3A-CFAF-4D32-B55D-5100B01C454A}" type="presOf" srcId="{176E799F-F598-4719-BED5-479F6B8CF59D}" destId="{A237F50F-176A-44C8-9F5A-FBB71BEF8464}" srcOrd="1" destOrd="0" presId="urn:microsoft.com/office/officeart/2005/8/layout/chart3"/>
    <dgm:cxn modelId="{D8C66947-9127-49A7-9C76-F593557004AB}" srcId="{DB449C4F-8284-4755-AFBF-A6216F86A2F1}" destId="{03F82801-1A3A-4B76-B817-5AFF5B29342B}" srcOrd="2" destOrd="0" parTransId="{4389008B-06F0-4649-A57F-5665EE1C3AB1}" sibTransId="{E701C894-6E88-4407-8FDD-655D3C184F60}"/>
    <dgm:cxn modelId="{BDAB7548-95CB-4834-A579-08A758C6142E}" type="presOf" srcId="{3247D6E1-8320-49C7-86F5-5ACEDE05DAA4}" destId="{CC554FC4-8B1C-4038-841B-373240AA70D7}" srcOrd="1" destOrd="0" presId="urn:microsoft.com/office/officeart/2005/8/layout/chart3"/>
    <dgm:cxn modelId="{84238A4A-0232-4332-BF3D-64FA4D7EEF5A}" srcId="{DB449C4F-8284-4755-AFBF-A6216F86A2F1}" destId="{176E799F-F598-4719-BED5-479F6B8CF59D}" srcOrd="1" destOrd="0" parTransId="{24666467-9031-49E3-AD9F-0910E3BCFBE1}" sibTransId="{BB3B99E7-1525-4990-B5FD-BD19D8F3EA3D}"/>
    <dgm:cxn modelId="{5F29B278-CAD6-46F3-BF89-038C8CFFD7D7}" srcId="{DB449C4F-8284-4755-AFBF-A6216F86A2F1}" destId="{3247D6E1-8320-49C7-86F5-5ACEDE05DAA4}" srcOrd="0" destOrd="0" parTransId="{930E756B-D5D6-411D-BC46-D22B6342ABF2}" sibTransId="{CDBA75CD-82CE-4456-9A4E-80EBB589F3C2}"/>
    <dgm:cxn modelId="{2C49507A-0B0B-4908-B2CB-9E13B0F370E9}" type="presOf" srcId="{176E799F-F598-4719-BED5-479F6B8CF59D}" destId="{F6ED2263-C625-43D7-B47A-FC04E8A76877}" srcOrd="0" destOrd="0" presId="urn:microsoft.com/office/officeart/2005/8/layout/chart3"/>
    <dgm:cxn modelId="{E5386B89-3303-41FD-A5B8-19367873E599}" type="presOf" srcId="{03F82801-1A3A-4B76-B817-5AFF5B29342B}" destId="{7CDA394A-3733-4484-A137-E3868D695785}" srcOrd="0" destOrd="0" presId="urn:microsoft.com/office/officeart/2005/8/layout/chart3"/>
    <dgm:cxn modelId="{847CE9B5-25C3-48C7-9873-A8DB4A15EBFF}" type="presOf" srcId="{03F82801-1A3A-4B76-B817-5AFF5B29342B}" destId="{88A9AE55-CFF4-471F-BEAA-4F6070993896}" srcOrd="1" destOrd="0" presId="urn:microsoft.com/office/officeart/2005/8/layout/chart3"/>
    <dgm:cxn modelId="{285E7F7A-FF0F-4421-A60D-9621B6B0A645}" type="presParOf" srcId="{CA937DCF-456D-44BD-BCD4-37D41DE3C555}" destId="{B137AC2A-FEA4-4BF4-9CB8-80BD81C8F974}" srcOrd="0" destOrd="0" presId="urn:microsoft.com/office/officeart/2005/8/layout/chart3"/>
    <dgm:cxn modelId="{5A6014A9-BC80-44A8-A9D8-85E59C38E176}" type="presParOf" srcId="{CA937DCF-456D-44BD-BCD4-37D41DE3C555}" destId="{CC554FC4-8B1C-4038-841B-373240AA70D7}" srcOrd="1" destOrd="0" presId="urn:microsoft.com/office/officeart/2005/8/layout/chart3"/>
    <dgm:cxn modelId="{A20DC717-566D-4B84-9F56-7C96A5126A39}" type="presParOf" srcId="{CA937DCF-456D-44BD-BCD4-37D41DE3C555}" destId="{F6ED2263-C625-43D7-B47A-FC04E8A76877}" srcOrd="2" destOrd="0" presId="urn:microsoft.com/office/officeart/2005/8/layout/chart3"/>
    <dgm:cxn modelId="{E68904FF-9A6A-4AB5-8509-526CA8A55648}" type="presParOf" srcId="{CA937DCF-456D-44BD-BCD4-37D41DE3C555}" destId="{A237F50F-176A-44C8-9F5A-FBB71BEF8464}" srcOrd="3" destOrd="0" presId="urn:microsoft.com/office/officeart/2005/8/layout/chart3"/>
    <dgm:cxn modelId="{954D5C86-3A98-4D47-ADC2-99D5456D255D}" type="presParOf" srcId="{CA937DCF-456D-44BD-BCD4-37D41DE3C555}" destId="{7CDA394A-3733-4484-A137-E3868D695785}" srcOrd="4" destOrd="0" presId="urn:microsoft.com/office/officeart/2005/8/layout/chart3"/>
    <dgm:cxn modelId="{E62C27D5-5997-4F1B-9B36-B557FD205FCE}" type="presParOf" srcId="{CA937DCF-456D-44BD-BCD4-37D41DE3C555}" destId="{88A9AE55-CFF4-471F-BEAA-4F6070993896}"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9683E4-30B9-4799-99F0-2750B3B58B72}" type="doc">
      <dgm:prSet loTypeId="urn:microsoft.com/office/officeart/2005/8/layout/cycle6" loCatId="relationship" qsTypeId="urn:microsoft.com/office/officeart/2005/8/quickstyle/simple1" qsCatId="simple" csTypeId="urn:microsoft.com/office/officeart/2005/8/colors/accent5_2" csCatId="accent5" phldr="1"/>
      <dgm:spPr/>
      <dgm:t>
        <a:bodyPr/>
        <a:lstStyle/>
        <a:p>
          <a:endParaRPr lang="en-US"/>
        </a:p>
      </dgm:t>
    </dgm:pt>
    <dgm:pt modelId="{C1DFCF51-9327-4C84-8F11-5346C683D5F9}">
      <dgm:prSet phldrT="[Text]" custT="1"/>
      <dgm:spPr/>
      <dgm:t>
        <a:bodyPr/>
        <a:lstStyle/>
        <a:p>
          <a:r>
            <a:rPr lang="en-US" sz="1400" dirty="0">
              <a:solidFill>
                <a:schemeClr val="bg1">
                  <a:lumMod val="50000"/>
                </a:schemeClr>
              </a:solidFill>
            </a:rPr>
            <a:t>Business Understanding</a:t>
          </a:r>
        </a:p>
      </dgm:t>
    </dgm:pt>
    <dgm:pt modelId="{C83162B9-14B1-4024-A5D2-EF01AA875B1D}" type="parTrans" cxnId="{AF8A6A14-6AD3-4029-B2EC-66CFA5763CFE}">
      <dgm:prSet/>
      <dgm:spPr/>
      <dgm:t>
        <a:bodyPr/>
        <a:lstStyle/>
        <a:p>
          <a:endParaRPr lang="en-US" sz="1400">
            <a:solidFill>
              <a:schemeClr val="bg1">
                <a:lumMod val="50000"/>
              </a:schemeClr>
            </a:solidFill>
          </a:endParaRPr>
        </a:p>
      </dgm:t>
    </dgm:pt>
    <dgm:pt modelId="{C8294B10-A3BE-4831-BBF2-50C7EC74AAEE}" type="sibTrans" cxnId="{AF8A6A14-6AD3-4029-B2EC-66CFA5763CFE}">
      <dgm:prSet/>
      <dgm:spPr/>
      <dgm:t>
        <a:bodyPr/>
        <a:lstStyle/>
        <a:p>
          <a:endParaRPr lang="en-US" sz="1400">
            <a:solidFill>
              <a:schemeClr val="bg1">
                <a:lumMod val="50000"/>
              </a:schemeClr>
            </a:solidFill>
          </a:endParaRPr>
        </a:p>
      </dgm:t>
    </dgm:pt>
    <dgm:pt modelId="{AB609B9B-A4D3-4C99-8084-CD21B31F94CD}">
      <dgm:prSet phldrT="[Text]" custT="1"/>
      <dgm:spPr/>
      <dgm:t>
        <a:bodyPr/>
        <a:lstStyle/>
        <a:p>
          <a:r>
            <a:rPr lang="en-US" sz="1400" dirty="0">
              <a:solidFill>
                <a:schemeClr val="bg1">
                  <a:lumMod val="50000"/>
                </a:schemeClr>
              </a:solidFill>
            </a:rPr>
            <a:t>Data acquisition &amp; understanding</a:t>
          </a:r>
        </a:p>
      </dgm:t>
    </dgm:pt>
    <dgm:pt modelId="{86F64976-AC68-40DA-9914-F4CF0AC0A8A7}" type="parTrans" cxnId="{D2EF4AAE-38F3-4E5D-A7A0-EFF2CFBC9003}">
      <dgm:prSet/>
      <dgm:spPr/>
      <dgm:t>
        <a:bodyPr/>
        <a:lstStyle/>
        <a:p>
          <a:endParaRPr lang="en-US" sz="1400">
            <a:solidFill>
              <a:schemeClr val="bg1">
                <a:lumMod val="50000"/>
              </a:schemeClr>
            </a:solidFill>
          </a:endParaRPr>
        </a:p>
      </dgm:t>
    </dgm:pt>
    <dgm:pt modelId="{D1A4760E-3BE8-453A-A34C-B6562E8138D8}" type="sibTrans" cxnId="{D2EF4AAE-38F3-4E5D-A7A0-EFF2CFBC9003}">
      <dgm:prSet/>
      <dgm:spPr/>
      <dgm:t>
        <a:bodyPr/>
        <a:lstStyle/>
        <a:p>
          <a:endParaRPr lang="en-US" sz="1400">
            <a:solidFill>
              <a:schemeClr val="bg1">
                <a:lumMod val="50000"/>
              </a:schemeClr>
            </a:solidFill>
          </a:endParaRPr>
        </a:p>
      </dgm:t>
    </dgm:pt>
    <dgm:pt modelId="{BF38FE4D-4EC1-478D-BFE4-180E749B2328}">
      <dgm:prSet phldrT="[Text]" custT="1"/>
      <dgm:spPr/>
      <dgm:t>
        <a:bodyPr/>
        <a:lstStyle/>
        <a:p>
          <a:r>
            <a:rPr lang="en-US" sz="1400" dirty="0">
              <a:solidFill>
                <a:schemeClr val="bg1">
                  <a:lumMod val="50000"/>
                </a:schemeClr>
              </a:solidFill>
            </a:rPr>
            <a:t>Modeling</a:t>
          </a:r>
        </a:p>
        <a:p>
          <a:r>
            <a:rPr lang="en-US" sz="1400" dirty="0">
              <a:solidFill>
                <a:schemeClr val="bg1">
                  <a:lumMod val="50000"/>
                </a:schemeClr>
              </a:solidFill>
            </a:rPr>
            <a:t>(ML/AI)</a:t>
          </a:r>
        </a:p>
      </dgm:t>
    </dgm:pt>
    <dgm:pt modelId="{3F52495B-D424-40C1-900B-9B0F5FE9A338}" type="parTrans" cxnId="{0A4264AF-BAAB-40F7-BEC3-D17F50D251AE}">
      <dgm:prSet/>
      <dgm:spPr/>
      <dgm:t>
        <a:bodyPr/>
        <a:lstStyle/>
        <a:p>
          <a:endParaRPr lang="en-US" sz="1400">
            <a:solidFill>
              <a:schemeClr val="bg1">
                <a:lumMod val="50000"/>
              </a:schemeClr>
            </a:solidFill>
          </a:endParaRPr>
        </a:p>
      </dgm:t>
    </dgm:pt>
    <dgm:pt modelId="{23E63E89-9B75-4918-81FA-C69E61F687E5}" type="sibTrans" cxnId="{0A4264AF-BAAB-40F7-BEC3-D17F50D251AE}">
      <dgm:prSet/>
      <dgm:spPr/>
      <dgm:t>
        <a:bodyPr/>
        <a:lstStyle/>
        <a:p>
          <a:endParaRPr lang="en-US" sz="1400">
            <a:solidFill>
              <a:schemeClr val="bg1">
                <a:lumMod val="50000"/>
              </a:schemeClr>
            </a:solidFill>
          </a:endParaRPr>
        </a:p>
      </dgm:t>
    </dgm:pt>
    <dgm:pt modelId="{47680EFC-4C47-4CBD-9341-3BADF8FF4F41}">
      <dgm:prSet phldrT="[Text]" custT="1"/>
      <dgm:spPr/>
      <dgm:t>
        <a:bodyPr/>
        <a:lstStyle/>
        <a:p>
          <a:r>
            <a:rPr lang="en-US" sz="1400" dirty="0">
              <a:solidFill>
                <a:schemeClr val="bg1">
                  <a:lumMod val="50000"/>
                </a:schemeClr>
              </a:solidFill>
            </a:rPr>
            <a:t>Deployment</a:t>
          </a:r>
        </a:p>
      </dgm:t>
    </dgm:pt>
    <dgm:pt modelId="{8DBBAA84-73AC-4B1D-A5ED-BCB0A6AE9792}" type="parTrans" cxnId="{A70A8282-60C5-4A51-82C8-C87849DC4B40}">
      <dgm:prSet/>
      <dgm:spPr/>
      <dgm:t>
        <a:bodyPr/>
        <a:lstStyle/>
        <a:p>
          <a:endParaRPr lang="en-US" sz="1400">
            <a:solidFill>
              <a:schemeClr val="bg1">
                <a:lumMod val="50000"/>
              </a:schemeClr>
            </a:solidFill>
          </a:endParaRPr>
        </a:p>
      </dgm:t>
    </dgm:pt>
    <dgm:pt modelId="{1B8001B9-8162-4C23-ADE6-CA7357934899}" type="sibTrans" cxnId="{A70A8282-60C5-4A51-82C8-C87849DC4B40}">
      <dgm:prSet/>
      <dgm:spPr/>
      <dgm:t>
        <a:bodyPr/>
        <a:lstStyle/>
        <a:p>
          <a:endParaRPr lang="en-US" sz="1400">
            <a:solidFill>
              <a:schemeClr val="bg1">
                <a:lumMod val="50000"/>
              </a:schemeClr>
            </a:solidFill>
          </a:endParaRPr>
        </a:p>
      </dgm:t>
    </dgm:pt>
    <dgm:pt modelId="{D82E22BA-2E51-4ADE-82CB-264EC338CF3F}" type="pres">
      <dgm:prSet presAssocID="{029683E4-30B9-4799-99F0-2750B3B58B72}" presName="cycle" presStyleCnt="0">
        <dgm:presLayoutVars>
          <dgm:dir/>
          <dgm:resizeHandles val="exact"/>
        </dgm:presLayoutVars>
      </dgm:prSet>
      <dgm:spPr/>
    </dgm:pt>
    <dgm:pt modelId="{B98F608B-50F4-4EA3-BAB1-F5E1B02AF07F}" type="pres">
      <dgm:prSet presAssocID="{C1DFCF51-9327-4C84-8F11-5346C683D5F9}" presName="node" presStyleLbl="node1" presStyleIdx="0" presStyleCnt="4">
        <dgm:presLayoutVars>
          <dgm:bulletEnabled val="1"/>
        </dgm:presLayoutVars>
      </dgm:prSet>
      <dgm:spPr/>
    </dgm:pt>
    <dgm:pt modelId="{475A5917-15DA-4CB8-A9A3-7CAC47B5620D}" type="pres">
      <dgm:prSet presAssocID="{C1DFCF51-9327-4C84-8F11-5346C683D5F9}" presName="spNode" presStyleCnt="0"/>
      <dgm:spPr/>
    </dgm:pt>
    <dgm:pt modelId="{C24DDF2D-6353-41E1-9720-2A38C38A9C92}" type="pres">
      <dgm:prSet presAssocID="{C8294B10-A3BE-4831-BBF2-50C7EC74AAEE}" presName="sibTrans" presStyleLbl="sibTrans1D1" presStyleIdx="0" presStyleCnt="4"/>
      <dgm:spPr/>
    </dgm:pt>
    <dgm:pt modelId="{6A7BE246-D724-4885-A62B-142F390AA69E}" type="pres">
      <dgm:prSet presAssocID="{AB609B9B-A4D3-4C99-8084-CD21B31F94CD}" presName="node" presStyleLbl="node1" presStyleIdx="1" presStyleCnt="4">
        <dgm:presLayoutVars>
          <dgm:bulletEnabled val="1"/>
        </dgm:presLayoutVars>
      </dgm:prSet>
      <dgm:spPr/>
    </dgm:pt>
    <dgm:pt modelId="{38F67BBF-E032-41F2-9D00-6F2143819530}" type="pres">
      <dgm:prSet presAssocID="{AB609B9B-A4D3-4C99-8084-CD21B31F94CD}" presName="spNode" presStyleCnt="0"/>
      <dgm:spPr/>
    </dgm:pt>
    <dgm:pt modelId="{668A3D7F-7214-434A-B2C9-FDED4948EB42}" type="pres">
      <dgm:prSet presAssocID="{D1A4760E-3BE8-453A-A34C-B6562E8138D8}" presName="sibTrans" presStyleLbl="sibTrans1D1" presStyleIdx="1" presStyleCnt="4"/>
      <dgm:spPr/>
    </dgm:pt>
    <dgm:pt modelId="{28AC4B16-BB39-4936-8D6F-8BE47804C963}" type="pres">
      <dgm:prSet presAssocID="{BF38FE4D-4EC1-478D-BFE4-180E749B2328}" presName="node" presStyleLbl="node1" presStyleIdx="2" presStyleCnt="4">
        <dgm:presLayoutVars>
          <dgm:bulletEnabled val="1"/>
        </dgm:presLayoutVars>
      </dgm:prSet>
      <dgm:spPr/>
    </dgm:pt>
    <dgm:pt modelId="{6DF20766-0510-4E1E-A13A-B9F03446559D}" type="pres">
      <dgm:prSet presAssocID="{BF38FE4D-4EC1-478D-BFE4-180E749B2328}" presName="spNode" presStyleCnt="0"/>
      <dgm:spPr/>
    </dgm:pt>
    <dgm:pt modelId="{9DBD682A-49F0-4245-B5A6-88D5CE00901F}" type="pres">
      <dgm:prSet presAssocID="{23E63E89-9B75-4918-81FA-C69E61F687E5}" presName="sibTrans" presStyleLbl="sibTrans1D1" presStyleIdx="2" presStyleCnt="4"/>
      <dgm:spPr/>
    </dgm:pt>
    <dgm:pt modelId="{C107D199-D0EF-485D-B65F-3FEFD45CD6CC}" type="pres">
      <dgm:prSet presAssocID="{47680EFC-4C47-4CBD-9341-3BADF8FF4F41}" presName="node" presStyleLbl="node1" presStyleIdx="3" presStyleCnt="4" custRadScaleRad="103266" custRadScaleInc="8356">
        <dgm:presLayoutVars>
          <dgm:bulletEnabled val="1"/>
        </dgm:presLayoutVars>
      </dgm:prSet>
      <dgm:spPr/>
    </dgm:pt>
    <dgm:pt modelId="{3DB5FBF6-5DC1-45F5-9A89-73C944E362B3}" type="pres">
      <dgm:prSet presAssocID="{47680EFC-4C47-4CBD-9341-3BADF8FF4F41}" presName="spNode" presStyleCnt="0"/>
      <dgm:spPr/>
    </dgm:pt>
    <dgm:pt modelId="{E1DD1328-5C84-4D1F-A050-8DD8E4FDA51F}" type="pres">
      <dgm:prSet presAssocID="{1B8001B9-8162-4C23-ADE6-CA7357934899}" presName="sibTrans" presStyleLbl="sibTrans1D1" presStyleIdx="3" presStyleCnt="4"/>
      <dgm:spPr/>
    </dgm:pt>
  </dgm:ptLst>
  <dgm:cxnLst>
    <dgm:cxn modelId="{AF8A6A14-6AD3-4029-B2EC-66CFA5763CFE}" srcId="{029683E4-30B9-4799-99F0-2750B3B58B72}" destId="{C1DFCF51-9327-4C84-8F11-5346C683D5F9}" srcOrd="0" destOrd="0" parTransId="{C83162B9-14B1-4024-A5D2-EF01AA875B1D}" sibTransId="{C8294B10-A3BE-4831-BBF2-50C7EC74AAEE}"/>
    <dgm:cxn modelId="{5C437425-322C-4DEA-A171-AF50DCA2E03B}" type="presOf" srcId="{47680EFC-4C47-4CBD-9341-3BADF8FF4F41}" destId="{C107D199-D0EF-485D-B65F-3FEFD45CD6CC}" srcOrd="0" destOrd="0" presId="urn:microsoft.com/office/officeart/2005/8/layout/cycle6"/>
    <dgm:cxn modelId="{A4D07430-3874-4678-A6E1-94802E57F02D}" type="presOf" srcId="{C8294B10-A3BE-4831-BBF2-50C7EC74AAEE}" destId="{C24DDF2D-6353-41E1-9720-2A38C38A9C92}" srcOrd="0" destOrd="0" presId="urn:microsoft.com/office/officeart/2005/8/layout/cycle6"/>
    <dgm:cxn modelId="{E2B91F71-D4F2-41E8-AC66-A1D7886474DF}" type="presOf" srcId="{23E63E89-9B75-4918-81FA-C69E61F687E5}" destId="{9DBD682A-49F0-4245-B5A6-88D5CE00901F}" srcOrd="0" destOrd="0" presId="urn:microsoft.com/office/officeart/2005/8/layout/cycle6"/>
    <dgm:cxn modelId="{A70A8282-60C5-4A51-82C8-C87849DC4B40}" srcId="{029683E4-30B9-4799-99F0-2750B3B58B72}" destId="{47680EFC-4C47-4CBD-9341-3BADF8FF4F41}" srcOrd="3" destOrd="0" parTransId="{8DBBAA84-73AC-4B1D-A5ED-BCB0A6AE9792}" sibTransId="{1B8001B9-8162-4C23-ADE6-CA7357934899}"/>
    <dgm:cxn modelId="{7ED88D8F-31DE-409E-B310-B34F934C349E}" type="presOf" srcId="{AB609B9B-A4D3-4C99-8084-CD21B31F94CD}" destId="{6A7BE246-D724-4885-A62B-142F390AA69E}" srcOrd="0" destOrd="0" presId="urn:microsoft.com/office/officeart/2005/8/layout/cycle6"/>
    <dgm:cxn modelId="{EB18BAA6-D2CC-4248-A507-4D1F08327037}" type="presOf" srcId="{029683E4-30B9-4799-99F0-2750B3B58B72}" destId="{D82E22BA-2E51-4ADE-82CB-264EC338CF3F}" srcOrd="0" destOrd="0" presId="urn:microsoft.com/office/officeart/2005/8/layout/cycle6"/>
    <dgm:cxn modelId="{D2EF4AAE-38F3-4E5D-A7A0-EFF2CFBC9003}" srcId="{029683E4-30B9-4799-99F0-2750B3B58B72}" destId="{AB609B9B-A4D3-4C99-8084-CD21B31F94CD}" srcOrd="1" destOrd="0" parTransId="{86F64976-AC68-40DA-9914-F4CF0AC0A8A7}" sibTransId="{D1A4760E-3BE8-453A-A34C-B6562E8138D8}"/>
    <dgm:cxn modelId="{0A4264AF-BAAB-40F7-BEC3-D17F50D251AE}" srcId="{029683E4-30B9-4799-99F0-2750B3B58B72}" destId="{BF38FE4D-4EC1-478D-BFE4-180E749B2328}" srcOrd="2" destOrd="0" parTransId="{3F52495B-D424-40C1-900B-9B0F5FE9A338}" sibTransId="{23E63E89-9B75-4918-81FA-C69E61F687E5}"/>
    <dgm:cxn modelId="{45B5AAE3-86E8-4466-939E-E2A13088607D}" type="presOf" srcId="{C1DFCF51-9327-4C84-8F11-5346C683D5F9}" destId="{B98F608B-50F4-4EA3-BAB1-F5E1B02AF07F}" srcOrd="0" destOrd="0" presId="urn:microsoft.com/office/officeart/2005/8/layout/cycle6"/>
    <dgm:cxn modelId="{9FC908E5-8FF2-40A5-9022-CDD629F2C129}" type="presOf" srcId="{D1A4760E-3BE8-453A-A34C-B6562E8138D8}" destId="{668A3D7F-7214-434A-B2C9-FDED4948EB42}" srcOrd="0" destOrd="0" presId="urn:microsoft.com/office/officeart/2005/8/layout/cycle6"/>
    <dgm:cxn modelId="{F90DFAEF-3135-4A63-BE0E-5B31472FC308}" type="presOf" srcId="{BF38FE4D-4EC1-478D-BFE4-180E749B2328}" destId="{28AC4B16-BB39-4936-8D6F-8BE47804C963}" srcOrd="0" destOrd="0" presId="urn:microsoft.com/office/officeart/2005/8/layout/cycle6"/>
    <dgm:cxn modelId="{5F2D10F0-FF7C-42CE-B050-7C12BB4F1C29}" type="presOf" srcId="{1B8001B9-8162-4C23-ADE6-CA7357934899}" destId="{E1DD1328-5C84-4D1F-A050-8DD8E4FDA51F}" srcOrd="0" destOrd="0" presId="urn:microsoft.com/office/officeart/2005/8/layout/cycle6"/>
    <dgm:cxn modelId="{8734B0D8-4BCE-4DDC-A053-39B1386D38BF}" type="presParOf" srcId="{D82E22BA-2E51-4ADE-82CB-264EC338CF3F}" destId="{B98F608B-50F4-4EA3-BAB1-F5E1B02AF07F}" srcOrd="0" destOrd="0" presId="urn:microsoft.com/office/officeart/2005/8/layout/cycle6"/>
    <dgm:cxn modelId="{9EA3811F-65D5-4B38-9863-BEA3E8CC5C91}" type="presParOf" srcId="{D82E22BA-2E51-4ADE-82CB-264EC338CF3F}" destId="{475A5917-15DA-4CB8-A9A3-7CAC47B5620D}" srcOrd="1" destOrd="0" presId="urn:microsoft.com/office/officeart/2005/8/layout/cycle6"/>
    <dgm:cxn modelId="{4A2310D7-B62B-4676-912A-A8E25E57A0A2}" type="presParOf" srcId="{D82E22BA-2E51-4ADE-82CB-264EC338CF3F}" destId="{C24DDF2D-6353-41E1-9720-2A38C38A9C92}" srcOrd="2" destOrd="0" presId="urn:microsoft.com/office/officeart/2005/8/layout/cycle6"/>
    <dgm:cxn modelId="{278FBF14-F083-42E3-BDAA-C4B3529F7274}" type="presParOf" srcId="{D82E22BA-2E51-4ADE-82CB-264EC338CF3F}" destId="{6A7BE246-D724-4885-A62B-142F390AA69E}" srcOrd="3" destOrd="0" presId="urn:microsoft.com/office/officeart/2005/8/layout/cycle6"/>
    <dgm:cxn modelId="{D49445B0-E263-42C3-818B-3557C9BA4F36}" type="presParOf" srcId="{D82E22BA-2E51-4ADE-82CB-264EC338CF3F}" destId="{38F67BBF-E032-41F2-9D00-6F2143819530}" srcOrd="4" destOrd="0" presId="urn:microsoft.com/office/officeart/2005/8/layout/cycle6"/>
    <dgm:cxn modelId="{412D7C84-928D-4B5D-893D-73FBCBF16302}" type="presParOf" srcId="{D82E22BA-2E51-4ADE-82CB-264EC338CF3F}" destId="{668A3D7F-7214-434A-B2C9-FDED4948EB42}" srcOrd="5" destOrd="0" presId="urn:microsoft.com/office/officeart/2005/8/layout/cycle6"/>
    <dgm:cxn modelId="{3E77ED3D-F9BA-4EC6-A420-E4C810EDA999}" type="presParOf" srcId="{D82E22BA-2E51-4ADE-82CB-264EC338CF3F}" destId="{28AC4B16-BB39-4936-8D6F-8BE47804C963}" srcOrd="6" destOrd="0" presId="urn:microsoft.com/office/officeart/2005/8/layout/cycle6"/>
    <dgm:cxn modelId="{5858460E-EEEB-45FD-847A-942C4079ACED}" type="presParOf" srcId="{D82E22BA-2E51-4ADE-82CB-264EC338CF3F}" destId="{6DF20766-0510-4E1E-A13A-B9F03446559D}" srcOrd="7" destOrd="0" presId="urn:microsoft.com/office/officeart/2005/8/layout/cycle6"/>
    <dgm:cxn modelId="{EB0DF1EC-9D6C-435F-B2EB-B24E4E5E9AD0}" type="presParOf" srcId="{D82E22BA-2E51-4ADE-82CB-264EC338CF3F}" destId="{9DBD682A-49F0-4245-B5A6-88D5CE00901F}" srcOrd="8" destOrd="0" presId="urn:microsoft.com/office/officeart/2005/8/layout/cycle6"/>
    <dgm:cxn modelId="{728BA403-0B92-4CB7-812E-5EBBA973A9B4}" type="presParOf" srcId="{D82E22BA-2E51-4ADE-82CB-264EC338CF3F}" destId="{C107D199-D0EF-485D-B65F-3FEFD45CD6CC}" srcOrd="9" destOrd="0" presId="urn:microsoft.com/office/officeart/2005/8/layout/cycle6"/>
    <dgm:cxn modelId="{7B3A5D0B-B682-46CF-9A08-4A73C1FF8F8A}" type="presParOf" srcId="{D82E22BA-2E51-4ADE-82CB-264EC338CF3F}" destId="{3DB5FBF6-5DC1-45F5-9A89-73C944E362B3}" srcOrd="10" destOrd="0" presId="urn:microsoft.com/office/officeart/2005/8/layout/cycle6"/>
    <dgm:cxn modelId="{FA4A7DA7-F4B3-4AC5-AA06-3E752CE2524F}" type="presParOf" srcId="{D82E22BA-2E51-4ADE-82CB-264EC338CF3F}" destId="{E1DD1328-5C84-4D1F-A050-8DD8E4FDA51F}"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800" dirty="0">
              <a:latin typeface="+mj-lt"/>
            </a:rPr>
            <a:t>Organization</a:t>
          </a:r>
        </a:p>
      </dgm:t>
    </dgm:pt>
    <dgm:pt modelId="{33651C6C-422D-4A35-9D97-74909E3A608D}" type="parTrans" cxnId="{DA88983C-9501-43A6-ABCD-68E210B42F5C}">
      <dgm:prSet/>
      <dgm:spPr/>
      <dgm:t>
        <a:bodyPr/>
        <a:lstStyle/>
        <a:p>
          <a:endParaRPr lang="en-US" sz="18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8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800" dirty="0">
              <a:latin typeface="+mj-lt"/>
            </a:rPr>
            <a:t>Collaboration</a:t>
          </a:r>
        </a:p>
      </dgm:t>
    </dgm:pt>
    <dgm:pt modelId="{2E249499-19BC-466F-A5EB-0D64CF50EF6F}" type="parTrans" cxnId="{C9BE5EC1-5ED2-4C09-8E24-BB05BE6301F0}">
      <dgm:prSet/>
      <dgm:spPr/>
      <dgm:t>
        <a:bodyPr/>
        <a:lstStyle/>
        <a:p>
          <a:endParaRPr lang="en-US" sz="18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8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800" dirty="0">
              <a:latin typeface="+mj-lt"/>
            </a:rPr>
            <a:t>Quality</a:t>
          </a:r>
        </a:p>
      </dgm:t>
    </dgm:pt>
    <dgm:pt modelId="{D707E314-2EA5-426E-A930-4018C5802B87}" type="parTrans" cxnId="{C4C3FD49-6836-4B36-B68C-05AF783BBF9A}">
      <dgm:prSet/>
      <dgm:spPr/>
      <dgm:t>
        <a:bodyPr/>
        <a:lstStyle/>
        <a:p>
          <a:endParaRPr lang="en-US" sz="18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8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800" dirty="0">
              <a:latin typeface="+mj-lt"/>
            </a:rPr>
            <a:t>Knowledge Accumulation</a:t>
          </a:r>
        </a:p>
      </dgm:t>
    </dgm:pt>
    <dgm:pt modelId="{F8875274-7E14-4D12-AB9C-BD4D92163BBE}" type="parTrans" cxnId="{0C770BE7-6A7C-40F7-9F82-0D637F6D068C}">
      <dgm:prSet/>
      <dgm:spPr/>
      <dgm:t>
        <a:bodyPr/>
        <a:lstStyle/>
        <a:p>
          <a:endParaRPr lang="en-US" sz="18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8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800" dirty="0">
              <a:latin typeface="+mj-lt"/>
            </a:rPr>
            <a:t>Agility</a:t>
          </a:r>
        </a:p>
      </dgm:t>
    </dgm:pt>
    <dgm:pt modelId="{CFBB0A84-110D-46E5-B6A4-D21F3C128596}" type="parTrans" cxnId="{259C7B72-A0FC-4F51-995D-DEFFAED64F09}">
      <dgm:prSet/>
      <dgm:spPr/>
      <dgm:t>
        <a:bodyPr/>
        <a:lstStyle/>
        <a:p>
          <a:endParaRPr lang="en-US" sz="18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8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9BF40C-FF53-4AC4-B0EE-502BEB836821}"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76146DE7-1C1C-425E-B677-6CC0C63B6797}">
      <dgm:prSet phldrT="[Text]" custT="1"/>
      <dgm:spPr/>
      <dgm:t>
        <a:bodyPr/>
        <a:lstStyle/>
        <a:p>
          <a:r>
            <a:rPr lang="en-US" sz="1600" dirty="0"/>
            <a:t>Business Understanding</a:t>
          </a:r>
        </a:p>
      </dgm:t>
    </dgm:pt>
    <dgm:pt modelId="{DC125613-EB57-4BF4-855C-EB1BEC8BFE38}" type="parTrans" cxnId="{F8AB75D9-B9CF-4B07-A278-763F9464E296}">
      <dgm:prSet/>
      <dgm:spPr/>
      <dgm:t>
        <a:bodyPr/>
        <a:lstStyle/>
        <a:p>
          <a:endParaRPr lang="en-US" sz="2400"/>
        </a:p>
      </dgm:t>
    </dgm:pt>
    <dgm:pt modelId="{2BE15DF8-2278-4B5B-837D-D6E2BE65DEBD}" type="sibTrans" cxnId="{F8AB75D9-B9CF-4B07-A278-763F9464E296}">
      <dgm:prSet custT="1"/>
      <dgm:spPr/>
      <dgm:t>
        <a:bodyPr/>
        <a:lstStyle/>
        <a:p>
          <a:endParaRPr lang="en-US" sz="1100" dirty="0"/>
        </a:p>
      </dgm:t>
    </dgm:pt>
    <dgm:pt modelId="{04C7AD6D-20B6-4022-9CFC-114D2B8BD9DF}">
      <dgm:prSet phldrT="[Text]" custT="1"/>
      <dgm:spPr/>
      <dgm:t>
        <a:bodyPr/>
        <a:lstStyle/>
        <a:p>
          <a:pPr>
            <a:buFont typeface="Arial" panose="020B0604020202020204" pitchFamily="34" charset="0"/>
            <a:buChar char="•"/>
          </a:pPr>
          <a:r>
            <a:rPr lang="en-US" sz="1400" b="1" dirty="0"/>
            <a:t>Project Objective</a:t>
          </a:r>
          <a:endParaRPr lang="en-US" sz="1400" dirty="0"/>
        </a:p>
      </dgm:t>
    </dgm:pt>
    <dgm:pt modelId="{2CAAA68B-7CDB-42A2-B8AF-D7D8A45FFBEA}" type="parTrans" cxnId="{5C3AB1A6-C2C6-4D6A-925D-2ACF9F8F0559}">
      <dgm:prSet/>
      <dgm:spPr/>
      <dgm:t>
        <a:bodyPr/>
        <a:lstStyle/>
        <a:p>
          <a:endParaRPr lang="en-US" sz="2400"/>
        </a:p>
      </dgm:t>
    </dgm:pt>
    <dgm:pt modelId="{59875266-795F-44B0-888C-483A1D93C82C}" type="sibTrans" cxnId="{5C3AB1A6-C2C6-4D6A-925D-2ACF9F8F0559}">
      <dgm:prSet/>
      <dgm:spPr/>
      <dgm:t>
        <a:bodyPr/>
        <a:lstStyle/>
        <a:p>
          <a:endParaRPr lang="en-US" sz="2400"/>
        </a:p>
      </dgm:t>
    </dgm:pt>
    <dgm:pt modelId="{8735F67E-A073-4620-9535-55F19E397732}">
      <dgm:prSet phldrT="[Text]" custT="1"/>
      <dgm:spPr>
        <a:solidFill>
          <a:srgbClr val="008080"/>
        </a:solidFill>
      </dgm:spPr>
      <dgm:t>
        <a:bodyPr/>
        <a:lstStyle/>
        <a:p>
          <a:r>
            <a:rPr lang="en-US" sz="1400" dirty="0"/>
            <a:t>Data acquisition and understanding</a:t>
          </a:r>
        </a:p>
      </dgm:t>
    </dgm:pt>
    <dgm:pt modelId="{E9B8BA8C-90C6-45AC-BC0F-4424712CEC56}" type="parTrans" cxnId="{DF46BEBE-9839-44BF-8607-05455C968A47}">
      <dgm:prSet/>
      <dgm:spPr/>
      <dgm:t>
        <a:bodyPr/>
        <a:lstStyle/>
        <a:p>
          <a:endParaRPr lang="en-US" sz="2400"/>
        </a:p>
      </dgm:t>
    </dgm:pt>
    <dgm:pt modelId="{BD0D73FA-D0D6-42B5-A46B-E85B1B62649E}" type="sibTrans" cxnId="{DF46BEBE-9839-44BF-8607-05455C968A47}">
      <dgm:prSet custT="1"/>
      <dgm:spPr>
        <a:solidFill>
          <a:schemeClr val="tx1">
            <a:lumMod val="75000"/>
          </a:schemeClr>
        </a:solidFill>
      </dgm:spPr>
      <dgm:t>
        <a:bodyPr/>
        <a:lstStyle/>
        <a:p>
          <a:endParaRPr lang="en-US" sz="1100" dirty="0"/>
        </a:p>
      </dgm:t>
    </dgm:pt>
    <dgm:pt modelId="{5A94B598-6188-4712-A567-19E86529F1C2}">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Data Quality Report</a:t>
          </a:r>
          <a:endParaRPr lang="en-US" sz="1400" dirty="0"/>
        </a:p>
      </dgm:t>
    </dgm:pt>
    <dgm:pt modelId="{436A30FB-C4A8-49AA-A340-52E221FF42DE}" type="parTrans" cxnId="{2DD83645-7123-470E-87B2-E0CC9E807EDC}">
      <dgm:prSet/>
      <dgm:spPr/>
      <dgm:t>
        <a:bodyPr/>
        <a:lstStyle/>
        <a:p>
          <a:endParaRPr lang="en-US" sz="2400"/>
        </a:p>
      </dgm:t>
    </dgm:pt>
    <dgm:pt modelId="{FE5F5B8A-F6AF-401C-A97B-E501A7E256A4}" type="sibTrans" cxnId="{2DD83645-7123-470E-87B2-E0CC9E807EDC}">
      <dgm:prSet/>
      <dgm:spPr/>
      <dgm:t>
        <a:bodyPr/>
        <a:lstStyle/>
        <a:p>
          <a:endParaRPr lang="en-US" sz="2400"/>
        </a:p>
      </dgm:t>
    </dgm:pt>
    <dgm:pt modelId="{84C9D734-EBB2-43FA-AEB2-98A944D401EC}">
      <dgm:prSet phldrT="[Text]" custT="1"/>
      <dgm:spPr/>
      <dgm:t>
        <a:bodyPr/>
        <a:lstStyle/>
        <a:p>
          <a:r>
            <a:rPr lang="en-US" sz="1400" dirty="0"/>
            <a:t>Deployment</a:t>
          </a:r>
        </a:p>
      </dgm:t>
    </dgm:pt>
    <dgm:pt modelId="{25B4F994-54AC-443A-805E-41F753BE994C}" type="parTrans" cxnId="{06DBBB2A-F214-4D28-AEAB-35D0364FEE94}">
      <dgm:prSet/>
      <dgm:spPr/>
      <dgm:t>
        <a:bodyPr/>
        <a:lstStyle/>
        <a:p>
          <a:endParaRPr lang="en-US" sz="2400"/>
        </a:p>
      </dgm:t>
    </dgm:pt>
    <dgm:pt modelId="{EA9B5D35-AD8C-49A2-92D4-26EF41950D53}" type="sibTrans" cxnId="{06DBBB2A-F214-4D28-AEAB-35D0364FEE94}">
      <dgm:prSet/>
      <dgm:spPr/>
      <dgm:t>
        <a:bodyPr/>
        <a:lstStyle/>
        <a:p>
          <a:endParaRPr lang="en-US" sz="2400"/>
        </a:p>
      </dgm:t>
    </dgm:pt>
    <dgm:pt modelId="{0FB5142E-E57D-4D67-BC59-0A59B5CE5E8C}">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Predictive Model</a:t>
          </a:r>
          <a:endParaRPr lang="en-US" sz="1400" dirty="0"/>
        </a:p>
      </dgm:t>
    </dgm:pt>
    <dgm:pt modelId="{F88FC037-6BB5-4430-B058-B8791E07D57A}" type="parTrans" cxnId="{ADAF6711-19F0-48B9-9BF6-944591FA967C}">
      <dgm:prSet/>
      <dgm:spPr/>
      <dgm:t>
        <a:bodyPr/>
        <a:lstStyle/>
        <a:p>
          <a:endParaRPr lang="en-US" sz="2400"/>
        </a:p>
      </dgm:t>
    </dgm:pt>
    <dgm:pt modelId="{FD6A5B21-F03B-4A1F-8C45-58D90036E7BB}" type="sibTrans" cxnId="{ADAF6711-19F0-48B9-9BF6-944591FA967C}">
      <dgm:prSet/>
      <dgm:spPr/>
      <dgm:t>
        <a:bodyPr/>
        <a:lstStyle/>
        <a:p>
          <a:endParaRPr lang="en-US" sz="2400"/>
        </a:p>
      </dgm:t>
    </dgm:pt>
    <dgm:pt modelId="{60FA1954-CBD2-46D8-A5DF-DD562BB94111}">
      <dgm:prSet phldrT="[Text]" custT="1"/>
      <dgm:spPr/>
      <dgm:t>
        <a:bodyPr/>
        <a:lstStyle/>
        <a:p>
          <a:r>
            <a:rPr lang="en-US" sz="1400" dirty="0"/>
            <a:t>Modeling</a:t>
          </a:r>
        </a:p>
      </dgm:t>
    </dgm:pt>
    <dgm:pt modelId="{EA2410C2-ADB2-43DD-AE1A-1E40D699D08F}" type="parTrans" cxnId="{EB6B49D5-C5B0-4AC0-B27D-2D6B76E12E16}">
      <dgm:prSet/>
      <dgm:spPr/>
      <dgm:t>
        <a:bodyPr/>
        <a:lstStyle/>
        <a:p>
          <a:endParaRPr lang="en-US" sz="2400"/>
        </a:p>
      </dgm:t>
    </dgm:pt>
    <dgm:pt modelId="{1205A688-D7A2-4B25-B88D-4219EA1831F4}" type="sibTrans" cxnId="{EB6B49D5-C5B0-4AC0-B27D-2D6B76E12E16}">
      <dgm:prSet custT="1"/>
      <dgm:spPr/>
      <dgm:t>
        <a:bodyPr/>
        <a:lstStyle/>
        <a:p>
          <a:endParaRPr lang="en-US" sz="1100" dirty="0"/>
        </a:p>
      </dgm:t>
    </dgm:pt>
    <dgm:pt modelId="{96506FE3-941E-4D08-B341-FE9C2D001343}">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Featurization</a:t>
          </a:r>
          <a:endParaRPr lang="en-US" sz="1400" dirty="0"/>
        </a:p>
      </dgm:t>
    </dgm:pt>
    <dgm:pt modelId="{C4FB52AB-9E95-4EDC-A6BF-43F1BF84DCA3}" type="parTrans" cxnId="{22791BAC-FE55-4847-B8D6-7C0AF9857C6C}">
      <dgm:prSet/>
      <dgm:spPr/>
      <dgm:t>
        <a:bodyPr/>
        <a:lstStyle/>
        <a:p>
          <a:endParaRPr lang="en-US" sz="2400"/>
        </a:p>
      </dgm:t>
    </dgm:pt>
    <dgm:pt modelId="{50EA3BAE-165E-43B9-AA3A-35F8B3318148}" type="sibTrans" cxnId="{22791BAC-FE55-4847-B8D6-7C0AF9857C6C}">
      <dgm:prSet/>
      <dgm:spPr/>
      <dgm:t>
        <a:bodyPr/>
        <a:lstStyle/>
        <a:p>
          <a:endParaRPr lang="en-US" sz="2400"/>
        </a:p>
      </dgm:t>
    </dgm:pt>
    <dgm:pt modelId="{BCE9ECE1-1C83-4D74-9013-278077D23CC3}">
      <dgm:prSet custT="1"/>
      <dgm:spPr/>
      <dgm:t>
        <a:bodyPr/>
        <a:lstStyle/>
        <a:p>
          <a:r>
            <a:rPr lang="en-US" sz="1400" b="1" dirty="0">
              <a:gradFill>
                <a:gsLst>
                  <a:gs pos="2917">
                    <a:schemeClr val="tx1"/>
                  </a:gs>
                  <a:gs pos="30000">
                    <a:schemeClr val="tx1"/>
                  </a:gs>
                </a:gsLst>
                <a:lin ang="5400000" scaled="0"/>
              </a:gradFill>
            </a:rPr>
            <a:t>Modeling Report</a:t>
          </a:r>
          <a:endParaRPr lang="en-US" sz="1400" dirty="0">
            <a:gradFill>
              <a:gsLst>
                <a:gs pos="2917">
                  <a:schemeClr val="tx1"/>
                </a:gs>
                <a:gs pos="30000">
                  <a:schemeClr val="tx1"/>
                </a:gs>
              </a:gsLst>
              <a:lin ang="5400000" scaled="0"/>
            </a:gradFill>
          </a:endParaRPr>
        </a:p>
      </dgm:t>
    </dgm:pt>
    <dgm:pt modelId="{D7C18136-D064-4752-A27B-6D6E11814739}" type="parTrans" cxnId="{1B0CA665-3DFA-4050-B46B-5844B9C68F0D}">
      <dgm:prSet/>
      <dgm:spPr/>
      <dgm:t>
        <a:bodyPr/>
        <a:lstStyle/>
        <a:p>
          <a:endParaRPr lang="en-US" sz="2400"/>
        </a:p>
      </dgm:t>
    </dgm:pt>
    <dgm:pt modelId="{6262F87C-7DE9-49C6-A315-69AE590CCC1D}" type="sibTrans" cxnId="{1B0CA665-3DFA-4050-B46B-5844B9C68F0D}">
      <dgm:prSet/>
      <dgm:spPr/>
      <dgm:t>
        <a:bodyPr/>
        <a:lstStyle/>
        <a:p>
          <a:endParaRPr lang="en-US" sz="2400"/>
        </a:p>
      </dgm:t>
    </dgm:pt>
    <dgm:pt modelId="{CAE7E81F-B38E-49AA-85EF-49F95CEAAD2C}">
      <dgm:prSet custT="1"/>
      <dgm:spPr/>
      <dgm:t>
        <a:bodyPr/>
        <a:lstStyle/>
        <a:p>
          <a:r>
            <a:rPr lang="en-US" sz="1400" b="1" dirty="0">
              <a:gradFill>
                <a:gsLst>
                  <a:gs pos="2917">
                    <a:schemeClr val="tx1"/>
                  </a:gs>
                  <a:gs pos="30000">
                    <a:schemeClr val="tx1"/>
                  </a:gs>
                </a:gsLst>
                <a:lin ang="5400000" scaled="0"/>
              </a:gradFill>
            </a:rPr>
            <a:t>Source code repo</a:t>
          </a:r>
          <a:endParaRPr lang="en-US" sz="1200" b="0" dirty="0">
            <a:gradFill>
              <a:gsLst>
                <a:gs pos="2917">
                  <a:schemeClr val="tx1"/>
                </a:gs>
                <a:gs pos="30000">
                  <a:schemeClr val="tx1"/>
                </a:gs>
              </a:gsLst>
              <a:lin ang="5400000" scaled="0"/>
            </a:gradFill>
          </a:endParaRPr>
        </a:p>
      </dgm:t>
    </dgm:pt>
    <dgm:pt modelId="{68E79ABE-1DDC-4882-9195-BDD863FB8D59}" type="parTrans" cxnId="{AF047F57-70F1-4BE7-89EE-7D20FB92E09D}">
      <dgm:prSet/>
      <dgm:spPr/>
      <dgm:t>
        <a:bodyPr/>
        <a:lstStyle/>
        <a:p>
          <a:endParaRPr lang="en-US" sz="2400"/>
        </a:p>
      </dgm:t>
    </dgm:pt>
    <dgm:pt modelId="{E1668B43-BF59-445F-9CDF-C7CC7E9F4034}" type="sibTrans" cxnId="{AF047F57-70F1-4BE7-89EE-7D20FB92E09D}">
      <dgm:prSet/>
      <dgm:spPr/>
      <dgm:t>
        <a:bodyPr/>
        <a:lstStyle/>
        <a:p>
          <a:endParaRPr lang="en-US" sz="2400"/>
        </a:p>
      </dgm:t>
    </dgm:pt>
    <dgm:pt modelId="{7ACB7D5A-FD44-4288-B808-CE4C4AD39F66}">
      <dgm:prSet custT="1"/>
      <dgm:spPr/>
      <dgm:t>
        <a:bodyPr/>
        <a:lstStyle/>
        <a:p>
          <a:r>
            <a:rPr lang="en-US" sz="1400" b="1" dirty="0">
              <a:gradFill>
                <a:gsLst>
                  <a:gs pos="2917">
                    <a:schemeClr val="tx1"/>
                  </a:gs>
                  <a:gs pos="30000">
                    <a:schemeClr val="tx1"/>
                  </a:gs>
                </a:gsLst>
                <a:lin ang="5400000" scaled="0"/>
              </a:gradFill>
            </a:rPr>
            <a:t>Final deployment platform &amp; architecture </a:t>
          </a:r>
        </a:p>
      </dgm:t>
    </dgm:pt>
    <dgm:pt modelId="{6AC61AA4-8A65-4742-82BD-742BC8D77D02}" type="parTrans" cxnId="{CAEE5281-B139-4CEA-991C-11584D4095F8}">
      <dgm:prSet/>
      <dgm:spPr/>
      <dgm:t>
        <a:bodyPr/>
        <a:lstStyle/>
        <a:p>
          <a:endParaRPr lang="en-US" sz="2400"/>
        </a:p>
      </dgm:t>
    </dgm:pt>
    <dgm:pt modelId="{A671823A-6D8A-4190-9927-84DB5A80788A}" type="sibTrans" cxnId="{CAEE5281-B139-4CEA-991C-11584D4095F8}">
      <dgm:prSet/>
      <dgm:spPr/>
      <dgm:t>
        <a:bodyPr/>
        <a:lstStyle/>
        <a:p>
          <a:endParaRPr lang="en-US" sz="2400"/>
        </a:p>
      </dgm:t>
    </dgm:pt>
    <dgm:pt modelId="{5A70C672-7DED-443D-8CE9-62F80F50BBA9}">
      <dgm:prSet custT="1"/>
      <dgm:spPr/>
      <dgm:t>
        <a:bodyPr/>
        <a:lstStyle/>
        <a:p>
          <a:r>
            <a:rPr lang="en-US" sz="1400" b="1" dirty="0"/>
            <a:t>Data, Target &amp; Feature Definition</a:t>
          </a:r>
          <a:endParaRPr lang="en-US" sz="1400" dirty="0"/>
        </a:p>
      </dgm:t>
    </dgm:pt>
    <dgm:pt modelId="{AD07337B-E9C4-4DE4-8C5C-FEB8423710BE}" type="sibTrans" cxnId="{EEF9AAF9-3943-4E8D-8AF3-73F9CF27CAA7}">
      <dgm:prSet/>
      <dgm:spPr/>
      <dgm:t>
        <a:bodyPr/>
        <a:lstStyle/>
        <a:p>
          <a:endParaRPr lang="en-US" sz="2400"/>
        </a:p>
      </dgm:t>
    </dgm:pt>
    <dgm:pt modelId="{6EDE449E-AC67-48D1-8AA5-733EA07FB2BE}" type="parTrans" cxnId="{EEF9AAF9-3943-4E8D-8AF3-73F9CF27CAA7}">
      <dgm:prSet/>
      <dgm:spPr/>
      <dgm:t>
        <a:bodyPr/>
        <a:lstStyle/>
        <a:p>
          <a:endParaRPr lang="en-US" sz="2400"/>
        </a:p>
      </dgm:t>
    </dgm:pt>
    <dgm:pt modelId="{A569D75C-5773-4EAA-B36E-82FEB78FF6D7}">
      <dgm:prSet phldrT="[Text]" custT="1"/>
      <dgm:spPr/>
      <dgm:t>
        <a:bodyPr/>
        <a:lstStyle/>
        <a:p>
          <a:pPr>
            <a:buFont typeface="Arial" panose="020B0604020202020204" pitchFamily="34" charset="0"/>
            <a:buChar char="•"/>
          </a:pPr>
          <a:endParaRPr lang="en-US" sz="1400" dirty="0"/>
        </a:p>
      </dgm:t>
    </dgm:pt>
    <dgm:pt modelId="{D2652EBA-4722-4310-A897-906EC5CB7DC2}" type="parTrans" cxnId="{1DF67167-CD9A-4978-87F9-FA50AD36DCFF}">
      <dgm:prSet/>
      <dgm:spPr/>
      <dgm:t>
        <a:bodyPr/>
        <a:lstStyle/>
        <a:p>
          <a:endParaRPr lang="en-US" sz="2400"/>
        </a:p>
      </dgm:t>
    </dgm:pt>
    <dgm:pt modelId="{5D0166F1-E79C-46FD-9B51-51FF0BA5A032}" type="sibTrans" cxnId="{1DF67167-CD9A-4978-87F9-FA50AD36DCFF}">
      <dgm:prSet/>
      <dgm:spPr/>
      <dgm:t>
        <a:bodyPr/>
        <a:lstStyle/>
        <a:p>
          <a:endParaRPr lang="en-US" sz="2400"/>
        </a:p>
      </dgm:t>
    </dgm:pt>
    <dgm:pt modelId="{9547CD45-130A-4BF3-83F8-C36C4D491E9B}">
      <dgm:prSet custT="1"/>
      <dgm:spPr/>
      <dgm:t>
        <a:bodyPr/>
        <a:lstStyle/>
        <a:p>
          <a:r>
            <a:rPr lang="en-US" sz="1400" b="1" dirty="0"/>
            <a:t>Data Dictionary</a:t>
          </a:r>
          <a:endParaRPr lang="en-US" sz="1400" dirty="0"/>
        </a:p>
      </dgm:t>
    </dgm:pt>
    <dgm:pt modelId="{052E55C1-BD1A-4BB3-91D4-9597BAFD6BEC}" type="parTrans" cxnId="{C0AADBEE-A5D8-47AA-A280-56E52B7A20A4}">
      <dgm:prSet/>
      <dgm:spPr/>
      <dgm:t>
        <a:bodyPr/>
        <a:lstStyle/>
        <a:p>
          <a:endParaRPr lang="en-US" sz="2400"/>
        </a:p>
      </dgm:t>
    </dgm:pt>
    <dgm:pt modelId="{A1DB105A-A935-401A-81E2-A122B081A4DB}" type="sibTrans" cxnId="{C0AADBEE-A5D8-47AA-A280-56E52B7A20A4}">
      <dgm:prSet/>
      <dgm:spPr/>
      <dgm:t>
        <a:bodyPr/>
        <a:lstStyle/>
        <a:p>
          <a:endParaRPr lang="en-US" sz="2400"/>
        </a:p>
      </dgm:t>
    </dgm:pt>
    <dgm:pt modelId="{B945919B-3F34-45E9-B215-3C4D76278779}">
      <dgm:prSet custT="1"/>
      <dgm:spPr/>
      <dgm:t>
        <a:bodyPr/>
        <a:lstStyle/>
        <a:p>
          <a:endParaRPr lang="en-US" sz="1400" dirty="0"/>
        </a:p>
      </dgm:t>
    </dgm:pt>
    <dgm:pt modelId="{540C1D5D-AE37-4763-836A-8CFA469DD5CF}" type="parTrans" cxnId="{F55512DF-9FA4-4DFB-885B-5A6CA633172C}">
      <dgm:prSet/>
      <dgm:spPr/>
      <dgm:t>
        <a:bodyPr/>
        <a:lstStyle/>
        <a:p>
          <a:endParaRPr lang="en-US" sz="2400"/>
        </a:p>
      </dgm:t>
    </dgm:pt>
    <dgm:pt modelId="{915026DF-AD06-461A-B6D8-CB25388CB62F}" type="sibTrans" cxnId="{F55512DF-9FA4-4DFB-885B-5A6CA633172C}">
      <dgm:prSet/>
      <dgm:spPr/>
      <dgm:t>
        <a:bodyPr/>
        <a:lstStyle/>
        <a:p>
          <a:endParaRPr lang="en-US" sz="2400"/>
        </a:p>
      </dgm:t>
    </dgm:pt>
    <dgm:pt modelId="{5AEDD9D0-555E-40F4-89D5-4208B740358D}">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Architecture Diagram (initial draft)</a:t>
          </a:r>
          <a:endParaRPr lang="en-US" sz="1400" dirty="0"/>
        </a:p>
      </dgm:t>
    </dgm:pt>
    <dgm:pt modelId="{8209755B-50B6-46AD-93A3-15F7DBED7D23}" type="parTrans" cxnId="{C8281144-7A60-4D98-8A76-81D5F99633EF}">
      <dgm:prSet/>
      <dgm:spPr/>
      <dgm:t>
        <a:bodyPr/>
        <a:lstStyle/>
        <a:p>
          <a:endParaRPr lang="en-US" sz="2400"/>
        </a:p>
      </dgm:t>
    </dgm:pt>
    <dgm:pt modelId="{8D991B37-6D8E-44EB-8D4B-12C2F2B28231}" type="sibTrans" cxnId="{C8281144-7A60-4D98-8A76-81D5F99633EF}">
      <dgm:prSet/>
      <dgm:spPr/>
      <dgm:t>
        <a:bodyPr/>
        <a:lstStyle/>
        <a:p>
          <a:endParaRPr lang="en-US" sz="2400"/>
        </a:p>
      </dgm:t>
    </dgm:pt>
    <dgm:pt modelId="{F5672786-A7CB-4AA8-B276-38C6860B85A6}">
      <dgm:prSet phldrT="[Text]" custT="1"/>
      <dgm:spPr>
        <a:ln>
          <a:solidFill>
            <a:schemeClr val="tx1">
              <a:lumMod val="60000"/>
              <a:lumOff val="40000"/>
            </a:schemeClr>
          </a:solidFill>
        </a:ln>
      </dgm:spPr>
      <dgm:t>
        <a:bodyPr/>
        <a:lstStyle/>
        <a:p>
          <a:pPr>
            <a:buFont typeface="Arial" panose="020B0604020202020204" pitchFamily="34" charset="0"/>
            <a:buChar char="•"/>
          </a:pPr>
          <a:endParaRPr lang="en-US" sz="1400" dirty="0"/>
        </a:p>
      </dgm:t>
    </dgm:pt>
    <dgm:pt modelId="{41F15B95-7B13-46D0-BB7A-17C7A54BEC03}" type="parTrans" cxnId="{E5E293DD-7C1D-4174-A828-1F56E56DE83A}">
      <dgm:prSet/>
      <dgm:spPr/>
      <dgm:t>
        <a:bodyPr/>
        <a:lstStyle/>
        <a:p>
          <a:endParaRPr lang="en-US" sz="2400"/>
        </a:p>
      </dgm:t>
    </dgm:pt>
    <dgm:pt modelId="{0B1F2CEE-1511-4B6B-944E-9BF42820D833}" type="sibTrans" cxnId="{E5E293DD-7C1D-4174-A828-1F56E56DE83A}">
      <dgm:prSet/>
      <dgm:spPr/>
      <dgm:t>
        <a:bodyPr/>
        <a:lstStyle/>
        <a:p>
          <a:endParaRPr lang="en-US" sz="2400"/>
        </a:p>
      </dgm:t>
    </dgm:pt>
    <dgm:pt modelId="{166B43E5-361D-4EA4-8A26-1BBB8F72044F}">
      <dgm:prSet phldrT="[Text]" custT="1"/>
      <dgm:spPr/>
      <dgm:t>
        <a:bodyPr/>
        <a:lstStyle/>
        <a:p>
          <a:pPr>
            <a:buFont typeface="Arial" panose="020B0604020202020204" pitchFamily="34" charset="0"/>
            <a:buChar char="•"/>
          </a:pPr>
          <a:endParaRPr lang="en-US" sz="1400" dirty="0"/>
        </a:p>
      </dgm:t>
    </dgm:pt>
    <dgm:pt modelId="{69854AE1-4E94-4431-A87E-0E7454E9F836}" type="parTrans" cxnId="{CCD076B4-107E-4269-8BA2-8B12C6E2671B}">
      <dgm:prSet/>
      <dgm:spPr/>
      <dgm:t>
        <a:bodyPr/>
        <a:lstStyle/>
        <a:p>
          <a:endParaRPr lang="en-US" sz="2400"/>
        </a:p>
      </dgm:t>
    </dgm:pt>
    <dgm:pt modelId="{63FA07B7-4449-4C43-A11C-568B9E91E1B0}" type="sibTrans" cxnId="{CCD076B4-107E-4269-8BA2-8B12C6E2671B}">
      <dgm:prSet/>
      <dgm:spPr/>
      <dgm:t>
        <a:bodyPr/>
        <a:lstStyle/>
        <a:p>
          <a:endParaRPr lang="en-US" sz="2400"/>
        </a:p>
      </dgm:t>
    </dgm:pt>
    <dgm:pt modelId="{92E7D1A8-9368-41C6-9990-DBC714243264}">
      <dgm:prSet custT="1"/>
      <dgm:spPr/>
      <dgm:t>
        <a:bodyPr/>
        <a:lstStyle/>
        <a:p>
          <a:endParaRPr lang="en-US" sz="1400" dirty="0">
            <a:gradFill>
              <a:gsLst>
                <a:gs pos="2917">
                  <a:schemeClr val="tx1"/>
                </a:gs>
                <a:gs pos="30000">
                  <a:schemeClr val="tx1"/>
                </a:gs>
              </a:gsLst>
              <a:lin ang="5400000" scaled="0"/>
            </a:gradFill>
          </a:endParaRPr>
        </a:p>
      </dgm:t>
    </dgm:pt>
    <dgm:pt modelId="{70F465B1-A715-40CF-B75D-C83B61729A29}" type="parTrans" cxnId="{7E7C56BC-F2A0-4569-993D-C21FE83B5A40}">
      <dgm:prSet/>
      <dgm:spPr/>
      <dgm:t>
        <a:bodyPr/>
        <a:lstStyle/>
        <a:p>
          <a:endParaRPr lang="en-US" sz="2400"/>
        </a:p>
      </dgm:t>
    </dgm:pt>
    <dgm:pt modelId="{0BB1C002-9A46-48F3-9B4C-799B305D396C}" type="sibTrans" cxnId="{7E7C56BC-F2A0-4569-993D-C21FE83B5A40}">
      <dgm:prSet/>
      <dgm:spPr/>
      <dgm:t>
        <a:bodyPr/>
        <a:lstStyle/>
        <a:p>
          <a:endParaRPr lang="en-US" sz="2400"/>
        </a:p>
      </dgm:t>
    </dgm:pt>
    <dgm:pt modelId="{A591B903-67C8-45A5-BE04-CA3518694F32}">
      <dgm:prSet phldrT="[Text]" custT="1"/>
      <dgm:spPr/>
      <dgm:t>
        <a:bodyPr/>
        <a:lstStyle/>
        <a:p>
          <a:pPr>
            <a:buFont typeface="Arial" panose="020B0604020202020204" pitchFamily="34" charset="0"/>
            <a:buChar char="•"/>
          </a:pPr>
          <a:r>
            <a:rPr lang="en-US" sz="1400" dirty="0">
              <a:gradFill>
                <a:gsLst>
                  <a:gs pos="2917">
                    <a:schemeClr val="tx1"/>
                  </a:gs>
                  <a:gs pos="30000">
                    <a:schemeClr val="tx1"/>
                  </a:gs>
                </a:gsLst>
                <a:lin ang="5400000" scaled="0"/>
              </a:gradFill>
            </a:rPr>
            <a:t>Final </a:t>
          </a:r>
          <a:r>
            <a:rPr lang="en-US" sz="1400" b="1" dirty="0">
              <a:gradFill>
                <a:gsLst>
                  <a:gs pos="2917">
                    <a:schemeClr val="tx1"/>
                  </a:gs>
                  <a:gs pos="30000">
                    <a:schemeClr val="tx1"/>
                  </a:gs>
                </a:gsLst>
                <a:lin ang="5400000" scaled="0"/>
              </a:gradFill>
            </a:rPr>
            <a:t>model reporting</a:t>
          </a:r>
          <a:endParaRPr lang="en-US" sz="1400" dirty="0"/>
        </a:p>
      </dgm:t>
    </dgm:pt>
    <dgm:pt modelId="{C5BA0B40-43FC-4289-AE09-7CC8C3408D07}" type="parTrans" cxnId="{91751CBC-4BE5-4CD5-94E1-B8FCA58FF509}">
      <dgm:prSet/>
      <dgm:spPr/>
      <dgm:t>
        <a:bodyPr/>
        <a:lstStyle/>
        <a:p>
          <a:endParaRPr lang="en-US" sz="2400"/>
        </a:p>
      </dgm:t>
    </dgm:pt>
    <dgm:pt modelId="{921829E5-73C8-4A48-BDA7-E4F700C1703C}" type="sibTrans" cxnId="{91751CBC-4BE5-4CD5-94E1-B8FCA58FF509}">
      <dgm:prSet/>
      <dgm:spPr/>
      <dgm:t>
        <a:bodyPr/>
        <a:lstStyle/>
        <a:p>
          <a:endParaRPr lang="en-US" sz="2400"/>
        </a:p>
      </dgm:t>
    </dgm:pt>
    <dgm:pt modelId="{FFF551C0-0E9C-49A9-91E6-7883BB103552}">
      <dgm:prSet phldrT="[Text]" custT="1"/>
      <dgm:spPr/>
      <dgm:t>
        <a:bodyPr/>
        <a:lstStyle/>
        <a:p>
          <a:pPr>
            <a:buFont typeface="Arial" panose="020B0604020202020204" pitchFamily="34" charset="0"/>
            <a:buChar char="•"/>
          </a:pPr>
          <a:endParaRPr lang="en-US" sz="1400" dirty="0"/>
        </a:p>
      </dgm:t>
    </dgm:pt>
    <dgm:pt modelId="{273892EF-1054-4C86-BDD7-3585ED900DF6}" type="parTrans" cxnId="{F2893A51-8367-4940-85F5-60AAF69A0EDD}">
      <dgm:prSet/>
      <dgm:spPr/>
      <dgm:t>
        <a:bodyPr/>
        <a:lstStyle/>
        <a:p>
          <a:endParaRPr lang="en-US" sz="2400"/>
        </a:p>
      </dgm:t>
    </dgm:pt>
    <dgm:pt modelId="{52491819-FF44-4E3B-B37C-CD67D61963BA}" type="sibTrans" cxnId="{F2893A51-8367-4940-85F5-60AAF69A0EDD}">
      <dgm:prSet/>
      <dgm:spPr/>
      <dgm:t>
        <a:bodyPr/>
        <a:lstStyle/>
        <a:p>
          <a:endParaRPr lang="en-US" sz="2400"/>
        </a:p>
      </dgm:t>
    </dgm:pt>
    <dgm:pt modelId="{A787982E-F58C-4982-B284-622501D7E85A}">
      <dgm:prSet custT="1"/>
      <dgm:spPr/>
      <dgm:t>
        <a:bodyPr/>
        <a:lstStyle/>
        <a:p>
          <a:endParaRPr lang="en-US" sz="1400" dirty="0">
            <a:gradFill>
              <a:gsLst>
                <a:gs pos="2917">
                  <a:schemeClr val="tx1"/>
                </a:gs>
                <a:gs pos="30000">
                  <a:schemeClr val="tx1"/>
                </a:gs>
              </a:gsLst>
              <a:lin ang="5400000" scaled="0"/>
            </a:gradFill>
          </a:endParaRPr>
        </a:p>
      </dgm:t>
    </dgm:pt>
    <dgm:pt modelId="{4EA61170-9235-40D4-BC43-DCFC7C4A7190}" type="parTrans" cxnId="{C003DCF7-09EA-4198-977F-83D3946E2386}">
      <dgm:prSet/>
      <dgm:spPr/>
      <dgm:t>
        <a:bodyPr/>
        <a:lstStyle/>
        <a:p>
          <a:endParaRPr lang="en-US" sz="2400"/>
        </a:p>
      </dgm:t>
    </dgm:pt>
    <dgm:pt modelId="{21F85330-6243-40C4-8DE1-7471BDFC6D82}" type="sibTrans" cxnId="{C003DCF7-09EA-4198-977F-83D3946E2386}">
      <dgm:prSet/>
      <dgm:spPr/>
      <dgm:t>
        <a:bodyPr/>
        <a:lstStyle/>
        <a:p>
          <a:endParaRPr lang="en-US" sz="2400"/>
        </a:p>
      </dgm:t>
    </dgm:pt>
    <dgm:pt modelId="{A350FF67-A486-4233-906C-845330B4617B}" type="pres">
      <dgm:prSet presAssocID="{8A9BF40C-FF53-4AC4-B0EE-502BEB836821}" presName="linearFlow" presStyleCnt="0">
        <dgm:presLayoutVars>
          <dgm:dir/>
          <dgm:animLvl val="lvl"/>
          <dgm:resizeHandles val="exact"/>
        </dgm:presLayoutVars>
      </dgm:prSet>
      <dgm:spPr/>
    </dgm:pt>
    <dgm:pt modelId="{97275D0E-2E19-40BE-8C43-677391BB43ED}" type="pres">
      <dgm:prSet presAssocID="{76146DE7-1C1C-425E-B677-6CC0C63B6797}" presName="composite" presStyleCnt="0"/>
      <dgm:spPr/>
    </dgm:pt>
    <dgm:pt modelId="{D6AB4A26-076C-4677-8CDA-245D8116F4CC}" type="pres">
      <dgm:prSet presAssocID="{76146DE7-1C1C-425E-B677-6CC0C63B6797}" presName="parTx" presStyleLbl="node1" presStyleIdx="0" presStyleCnt="4">
        <dgm:presLayoutVars>
          <dgm:chMax val="0"/>
          <dgm:chPref val="0"/>
          <dgm:bulletEnabled val="1"/>
        </dgm:presLayoutVars>
      </dgm:prSet>
      <dgm:spPr/>
    </dgm:pt>
    <dgm:pt modelId="{FDC352D3-757F-488A-B295-DDAE3004A6CD}" type="pres">
      <dgm:prSet presAssocID="{76146DE7-1C1C-425E-B677-6CC0C63B6797}" presName="parSh" presStyleLbl="node1" presStyleIdx="0" presStyleCnt="4"/>
      <dgm:spPr/>
    </dgm:pt>
    <dgm:pt modelId="{123CB328-2A92-4E91-8570-1ADE3C3F683A}" type="pres">
      <dgm:prSet presAssocID="{76146DE7-1C1C-425E-B677-6CC0C63B6797}" presName="desTx" presStyleLbl="fgAcc1" presStyleIdx="0" presStyleCnt="4">
        <dgm:presLayoutVars>
          <dgm:bulletEnabled val="1"/>
        </dgm:presLayoutVars>
      </dgm:prSet>
      <dgm:spPr/>
    </dgm:pt>
    <dgm:pt modelId="{9FF0B529-4CA0-4FFC-AEAF-6DEC580A15DF}" type="pres">
      <dgm:prSet presAssocID="{2BE15DF8-2278-4B5B-837D-D6E2BE65DEBD}" presName="sibTrans" presStyleLbl="sibTrans2D1" presStyleIdx="0" presStyleCnt="3"/>
      <dgm:spPr/>
    </dgm:pt>
    <dgm:pt modelId="{8818FB15-351B-4DC9-9246-CBB2551441E5}" type="pres">
      <dgm:prSet presAssocID="{2BE15DF8-2278-4B5B-837D-D6E2BE65DEBD}" presName="connTx" presStyleLbl="sibTrans2D1" presStyleIdx="0" presStyleCnt="3"/>
      <dgm:spPr/>
    </dgm:pt>
    <dgm:pt modelId="{D85C9FE3-AD49-4335-AC70-13E284C92937}" type="pres">
      <dgm:prSet presAssocID="{8735F67E-A073-4620-9535-55F19E397732}" presName="composite" presStyleCnt="0"/>
      <dgm:spPr/>
    </dgm:pt>
    <dgm:pt modelId="{CEFD3C8C-A5DE-4AB9-8ACF-89463137E099}" type="pres">
      <dgm:prSet presAssocID="{8735F67E-A073-4620-9535-55F19E397732}" presName="parTx" presStyleLbl="node1" presStyleIdx="0" presStyleCnt="4">
        <dgm:presLayoutVars>
          <dgm:chMax val="0"/>
          <dgm:chPref val="0"/>
          <dgm:bulletEnabled val="1"/>
        </dgm:presLayoutVars>
      </dgm:prSet>
      <dgm:spPr/>
    </dgm:pt>
    <dgm:pt modelId="{6F1CCA4E-CEBE-41C1-9665-8F500D484B03}" type="pres">
      <dgm:prSet presAssocID="{8735F67E-A073-4620-9535-55F19E397732}" presName="parSh" presStyleLbl="node1" presStyleIdx="1" presStyleCnt="4"/>
      <dgm:spPr/>
    </dgm:pt>
    <dgm:pt modelId="{A207C21A-3353-4896-B463-BA39F0D8DAF5}" type="pres">
      <dgm:prSet presAssocID="{8735F67E-A073-4620-9535-55F19E397732}" presName="desTx" presStyleLbl="fgAcc1" presStyleIdx="1" presStyleCnt="4">
        <dgm:presLayoutVars>
          <dgm:bulletEnabled val="1"/>
        </dgm:presLayoutVars>
      </dgm:prSet>
      <dgm:spPr/>
    </dgm:pt>
    <dgm:pt modelId="{C33B82A5-E187-4925-9BFA-84EC1B491744}" type="pres">
      <dgm:prSet presAssocID="{BD0D73FA-D0D6-42B5-A46B-E85B1B62649E}" presName="sibTrans" presStyleLbl="sibTrans2D1" presStyleIdx="1" presStyleCnt="3"/>
      <dgm:spPr/>
    </dgm:pt>
    <dgm:pt modelId="{A8770446-DA55-4210-8948-E572CB4190DA}" type="pres">
      <dgm:prSet presAssocID="{BD0D73FA-D0D6-42B5-A46B-E85B1B62649E}" presName="connTx" presStyleLbl="sibTrans2D1" presStyleIdx="1" presStyleCnt="3"/>
      <dgm:spPr/>
    </dgm:pt>
    <dgm:pt modelId="{80891F19-CF45-4CE4-ADE9-43C6D65F47EC}" type="pres">
      <dgm:prSet presAssocID="{60FA1954-CBD2-46D8-A5DF-DD562BB94111}" presName="composite" presStyleCnt="0"/>
      <dgm:spPr/>
    </dgm:pt>
    <dgm:pt modelId="{C5A714CB-4597-481F-A9E8-89C00EC0E51C}" type="pres">
      <dgm:prSet presAssocID="{60FA1954-CBD2-46D8-A5DF-DD562BB94111}" presName="parTx" presStyleLbl="node1" presStyleIdx="1" presStyleCnt="4">
        <dgm:presLayoutVars>
          <dgm:chMax val="0"/>
          <dgm:chPref val="0"/>
          <dgm:bulletEnabled val="1"/>
        </dgm:presLayoutVars>
      </dgm:prSet>
      <dgm:spPr/>
    </dgm:pt>
    <dgm:pt modelId="{14DD5C90-B696-47B2-8E31-0A94B6AAA2AE}" type="pres">
      <dgm:prSet presAssocID="{60FA1954-CBD2-46D8-A5DF-DD562BB94111}" presName="parSh" presStyleLbl="node1" presStyleIdx="2" presStyleCnt="4"/>
      <dgm:spPr/>
    </dgm:pt>
    <dgm:pt modelId="{A76B15D3-A814-4E14-A0FA-06E82B167B76}" type="pres">
      <dgm:prSet presAssocID="{60FA1954-CBD2-46D8-A5DF-DD562BB94111}" presName="desTx" presStyleLbl="fgAcc1" presStyleIdx="2" presStyleCnt="4">
        <dgm:presLayoutVars>
          <dgm:bulletEnabled val="1"/>
        </dgm:presLayoutVars>
      </dgm:prSet>
      <dgm:spPr/>
    </dgm:pt>
    <dgm:pt modelId="{5B73E882-9DC3-4921-B7E7-7AD341F4164A}" type="pres">
      <dgm:prSet presAssocID="{1205A688-D7A2-4B25-B88D-4219EA1831F4}" presName="sibTrans" presStyleLbl="sibTrans2D1" presStyleIdx="2" presStyleCnt="3"/>
      <dgm:spPr/>
    </dgm:pt>
    <dgm:pt modelId="{B0ED01AC-A619-4A91-BD4C-BD9ED44739B4}" type="pres">
      <dgm:prSet presAssocID="{1205A688-D7A2-4B25-B88D-4219EA1831F4}" presName="connTx" presStyleLbl="sibTrans2D1" presStyleIdx="2" presStyleCnt="3"/>
      <dgm:spPr/>
    </dgm:pt>
    <dgm:pt modelId="{BFC902B2-3548-401D-BD9D-D7BC677D3B3F}" type="pres">
      <dgm:prSet presAssocID="{84C9D734-EBB2-43FA-AEB2-98A944D401EC}" presName="composite" presStyleCnt="0"/>
      <dgm:spPr/>
    </dgm:pt>
    <dgm:pt modelId="{96403050-59A2-47C5-9068-CACF90156F1E}" type="pres">
      <dgm:prSet presAssocID="{84C9D734-EBB2-43FA-AEB2-98A944D401EC}" presName="parTx" presStyleLbl="node1" presStyleIdx="2" presStyleCnt="4">
        <dgm:presLayoutVars>
          <dgm:chMax val="0"/>
          <dgm:chPref val="0"/>
          <dgm:bulletEnabled val="1"/>
        </dgm:presLayoutVars>
      </dgm:prSet>
      <dgm:spPr/>
    </dgm:pt>
    <dgm:pt modelId="{44655A15-A789-418D-8861-950FB6FD8FA7}" type="pres">
      <dgm:prSet presAssocID="{84C9D734-EBB2-43FA-AEB2-98A944D401EC}" presName="parSh" presStyleLbl="node1" presStyleIdx="3" presStyleCnt="4"/>
      <dgm:spPr/>
    </dgm:pt>
    <dgm:pt modelId="{5FF9A2FD-03DB-4DA3-9FBD-D39117D6F8E8}" type="pres">
      <dgm:prSet presAssocID="{84C9D734-EBB2-43FA-AEB2-98A944D401EC}" presName="desTx" presStyleLbl="fgAcc1" presStyleIdx="3" presStyleCnt="4" custLinFactNeighborX="527" custLinFactNeighborY="-1018">
        <dgm:presLayoutVars>
          <dgm:bulletEnabled val="1"/>
        </dgm:presLayoutVars>
      </dgm:prSet>
      <dgm:spPr/>
    </dgm:pt>
  </dgm:ptLst>
  <dgm:cxnLst>
    <dgm:cxn modelId="{5C0DC801-62EE-490F-8060-2A18FE9938AD}" type="presOf" srcId="{F5672786-A7CB-4AA8-B276-38C6860B85A6}" destId="{A207C21A-3353-4896-B463-BA39F0D8DAF5}" srcOrd="0" destOrd="1" presId="urn:microsoft.com/office/officeart/2005/8/layout/process3"/>
    <dgm:cxn modelId="{CF8B8A03-1173-411A-A399-720CE4CFED3F}" type="presOf" srcId="{84C9D734-EBB2-43FA-AEB2-98A944D401EC}" destId="{96403050-59A2-47C5-9068-CACF90156F1E}" srcOrd="0" destOrd="0" presId="urn:microsoft.com/office/officeart/2005/8/layout/process3"/>
    <dgm:cxn modelId="{ADAF6711-19F0-48B9-9BF6-944591FA967C}" srcId="{84C9D734-EBB2-43FA-AEB2-98A944D401EC}" destId="{0FB5142E-E57D-4D67-BC59-0A59B5CE5E8C}" srcOrd="0" destOrd="0" parTransId="{F88FC037-6BB5-4430-B058-B8791E07D57A}" sibTransId="{FD6A5B21-F03B-4A1F-8C45-58D90036E7BB}"/>
    <dgm:cxn modelId="{87E45B15-5B44-4CB4-98A1-C7AB3B29091C}" type="presOf" srcId="{CAE7E81F-B38E-49AA-85EF-49F95CEAAD2C}" destId="{A76B15D3-A814-4E14-A0FA-06E82B167B76}" srcOrd="0" destOrd="4" presId="urn:microsoft.com/office/officeart/2005/8/layout/process3"/>
    <dgm:cxn modelId="{C2693217-62B3-48BF-8C6F-6839E2EA4AD3}" type="presOf" srcId="{96506FE3-941E-4D08-B341-FE9C2D001343}" destId="{A76B15D3-A814-4E14-A0FA-06E82B167B76}" srcOrd="0" destOrd="0" presId="urn:microsoft.com/office/officeart/2005/8/layout/process3"/>
    <dgm:cxn modelId="{EF50F81B-A627-4EA0-A840-1BF02DB368FF}" type="presOf" srcId="{76146DE7-1C1C-425E-B677-6CC0C63B6797}" destId="{FDC352D3-757F-488A-B295-DDAE3004A6CD}" srcOrd="1" destOrd="0" presId="urn:microsoft.com/office/officeart/2005/8/layout/process3"/>
    <dgm:cxn modelId="{2CDF1127-3F80-4942-9360-F1EBBF4FE170}" type="presOf" srcId="{7ACB7D5A-FD44-4288-B808-CE4C4AD39F66}" destId="{5FF9A2FD-03DB-4DA3-9FBD-D39117D6F8E8}" srcOrd="0" destOrd="4" presId="urn:microsoft.com/office/officeart/2005/8/layout/process3"/>
    <dgm:cxn modelId="{06DBBB2A-F214-4D28-AEAB-35D0364FEE94}" srcId="{8A9BF40C-FF53-4AC4-B0EE-502BEB836821}" destId="{84C9D734-EBB2-43FA-AEB2-98A944D401EC}" srcOrd="3" destOrd="0" parTransId="{25B4F994-54AC-443A-805E-41F753BE994C}" sibTransId="{EA9B5D35-AD8C-49A2-92D4-26EF41950D53}"/>
    <dgm:cxn modelId="{8833D42C-2251-461C-8BE3-20A5D488912B}" type="presOf" srcId="{5A70C672-7DED-443D-8CE9-62F80F50BBA9}" destId="{123CB328-2A92-4E91-8570-1ADE3C3F683A}" srcOrd="0" destOrd="2" presId="urn:microsoft.com/office/officeart/2005/8/layout/process3"/>
    <dgm:cxn modelId="{F08DDE3A-E805-47BC-A117-781810F7D4BC}" type="presOf" srcId="{B945919B-3F34-45E9-B215-3C4D76278779}" destId="{123CB328-2A92-4E91-8570-1ADE3C3F683A}" srcOrd="0" destOrd="3" presId="urn:microsoft.com/office/officeart/2005/8/layout/process3"/>
    <dgm:cxn modelId="{C81CC35E-2C79-43C2-8E73-581F733640ED}" type="presOf" srcId="{5A94B598-6188-4712-A567-19E86529F1C2}" destId="{A207C21A-3353-4896-B463-BA39F0D8DAF5}" srcOrd="0" destOrd="0" presId="urn:microsoft.com/office/officeart/2005/8/layout/process3"/>
    <dgm:cxn modelId="{C4CFB160-B3D2-49DE-986F-618BE26D5DD2}" type="presOf" srcId="{A569D75C-5773-4EAA-B36E-82FEB78FF6D7}" destId="{123CB328-2A92-4E91-8570-1ADE3C3F683A}" srcOrd="0" destOrd="1" presId="urn:microsoft.com/office/officeart/2005/8/layout/process3"/>
    <dgm:cxn modelId="{35B6E743-F481-436D-86DF-3F0956A7667D}" type="presOf" srcId="{BD0D73FA-D0D6-42B5-A46B-E85B1B62649E}" destId="{A8770446-DA55-4210-8948-E572CB4190DA}" srcOrd="1" destOrd="0" presId="urn:microsoft.com/office/officeart/2005/8/layout/process3"/>
    <dgm:cxn modelId="{C8281144-7A60-4D98-8A76-81D5F99633EF}" srcId="{8735F67E-A073-4620-9535-55F19E397732}" destId="{5AEDD9D0-555E-40F4-89D5-4208B740358D}" srcOrd="2" destOrd="0" parTransId="{8209755B-50B6-46AD-93A3-15F7DBED7D23}" sibTransId="{8D991B37-6D8E-44EB-8D4B-12C2F2B28231}"/>
    <dgm:cxn modelId="{2DD83645-7123-470E-87B2-E0CC9E807EDC}" srcId="{8735F67E-A073-4620-9535-55F19E397732}" destId="{5A94B598-6188-4712-A567-19E86529F1C2}" srcOrd="0" destOrd="0" parTransId="{436A30FB-C4A8-49AA-A340-52E221FF42DE}" sibTransId="{FE5F5B8A-F6AF-401C-A97B-E501A7E256A4}"/>
    <dgm:cxn modelId="{1B0CA665-3DFA-4050-B46B-5844B9C68F0D}" srcId="{60FA1954-CBD2-46D8-A5DF-DD562BB94111}" destId="{BCE9ECE1-1C83-4D74-9013-278077D23CC3}" srcOrd="2" destOrd="0" parTransId="{D7C18136-D064-4752-A27B-6D6E11814739}" sibTransId="{6262F87C-7DE9-49C6-A315-69AE590CCC1D}"/>
    <dgm:cxn modelId="{1DF67167-CD9A-4978-87F9-FA50AD36DCFF}" srcId="{76146DE7-1C1C-425E-B677-6CC0C63B6797}" destId="{A569D75C-5773-4EAA-B36E-82FEB78FF6D7}" srcOrd="1" destOrd="0" parTransId="{D2652EBA-4722-4310-A897-906EC5CB7DC2}" sibTransId="{5D0166F1-E79C-46FD-9B51-51FF0BA5A032}"/>
    <dgm:cxn modelId="{B7A5EC67-1CA8-4338-9F7B-46A22DEE8CB7}" type="presOf" srcId="{5AEDD9D0-555E-40F4-89D5-4208B740358D}" destId="{A207C21A-3353-4896-B463-BA39F0D8DAF5}" srcOrd="0" destOrd="2" presId="urn:microsoft.com/office/officeart/2005/8/layout/process3"/>
    <dgm:cxn modelId="{24972D6C-E3D5-40B9-A2E7-1C8D49B151A1}" type="presOf" srcId="{60FA1954-CBD2-46D8-A5DF-DD562BB94111}" destId="{14DD5C90-B696-47B2-8E31-0A94B6AAA2AE}" srcOrd="1" destOrd="0" presId="urn:microsoft.com/office/officeart/2005/8/layout/process3"/>
    <dgm:cxn modelId="{7D28764C-8F07-4698-90CD-FF7108283C21}" type="presOf" srcId="{BCE9ECE1-1C83-4D74-9013-278077D23CC3}" destId="{A76B15D3-A814-4E14-A0FA-06E82B167B76}" srcOrd="0" destOrd="2" presId="urn:microsoft.com/office/officeart/2005/8/layout/process3"/>
    <dgm:cxn modelId="{A59D214E-53DE-4CF1-9C79-FC33F3D9B453}" type="presOf" srcId="{BD0D73FA-D0D6-42B5-A46B-E85B1B62649E}" destId="{C33B82A5-E187-4925-9BFA-84EC1B491744}" srcOrd="0" destOrd="0" presId="urn:microsoft.com/office/officeart/2005/8/layout/process3"/>
    <dgm:cxn modelId="{F2893A51-8367-4940-85F5-60AAF69A0EDD}" srcId="{84C9D734-EBB2-43FA-AEB2-98A944D401EC}" destId="{FFF551C0-0E9C-49A9-91E6-7883BB103552}" srcOrd="1" destOrd="0" parTransId="{273892EF-1054-4C86-BDD7-3585ED900DF6}" sibTransId="{52491819-FF44-4E3B-B37C-CD67D61963BA}"/>
    <dgm:cxn modelId="{B8B49872-458C-473D-9E68-8027A5BC6227}" type="presOf" srcId="{166B43E5-361D-4EA4-8A26-1BBB8F72044F}" destId="{A76B15D3-A814-4E14-A0FA-06E82B167B76}" srcOrd="0" destOrd="1" presId="urn:microsoft.com/office/officeart/2005/8/layout/process3"/>
    <dgm:cxn modelId="{D23CEE56-E809-428F-B15F-F0048C290E14}" type="presOf" srcId="{1205A688-D7A2-4B25-B88D-4219EA1831F4}" destId="{B0ED01AC-A619-4A91-BD4C-BD9ED44739B4}" srcOrd="1" destOrd="0" presId="urn:microsoft.com/office/officeart/2005/8/layout/process3"/>
    <dgm:cxn modelId="{AF047F57-70F1-4BE7-89EE-7D20FB92E09D}" srcId="{60FA1954-CBD2-46D8-A5DF-DD562BB94111}" destId="{CAE7E81F-B38E-49AA-85EF-49F95CEAAD2C}" srcOrd="4" destOrd="0" parTransId="{68E79ABE-1DDC-4882-9195-BDD863FB8D59}" sibTransId="{E1668B43-BF59-445F-9CDF-C7CC7E9F4034}"/>
    <dgm:cxn modelId="{282CF458-3820-4C49-A418-79219996F182}" type="presOf" srcId="{04C7AD6D-20B6-4022-9CFC-114D2B8BD9DF}" destId="{123CB328-2A92-4E91-8570-1ADE3C3F683A}" srcOrd="0" destOrd="0" presId="urn:microsoft.com/office/officeart/2005/8/layout/process3"/>
    <dgm:cxn modelId="{BE36B35A-CB9D-472A-9F55-15AC568B684A}" type="presOf" srcId="{76146DE7-1C1C-425E-B677-6CC0C63B6797}" destId="{D6AB4A26-076C-4677-8CDA-245D8116F4CC}" srcOrd="0" destOrd="0" presId="urn:microsoft.com/office/officeart/2005/8/layout/process3"/>
    <dgm:cxn modelId="{28826C7D-7573-4940-9ED8-832D28E74FD6}" type="presOf" srcId="{A591B903-67C8-45A5-BE04-CA3518694F32}" destId="{5FF9A2FD-03DB-4DA3-9FBD-D39117D6F8E8}" srcOrd="0" destOrd="2" presId="urn:microsoft.com/office/officeart/2005/8/layout/process3"/>
    <dgm:cxn modelId="{CAEE5281-B139-4CEA-991C-11584D4095F8}" srcId="{84C9D734-EBB2-43FA-AEB2-98A944D401EC}" destId="{7ACB7D5A-FD44-4288-B808-CE4C4AD39F66}" srcOrd="4" destOrd="0" parTransId="{6AC61AA4-8A65-4742-82BD-742BC8D77D02}" sibTransId="{A671823A-6D8A-4190-9927-84DB5A80788A}"/>
    <dgm:cxn modelId="{F5DF6389-68AC-4E67-A1DD-1335033D860A}" type="presOf" srcId="{2BE15DF8-2278-4B5B-837D-D6E2BE65DEBD}" destId="{8818FB15-351B-4DC9-9246-CBB2551441E5}" srcOrd="1" destOrd="0" presId="urn:microsoft.com/office/officeart/2005/8/layout/process3"/>
    <dgm:cxn modelId="{1799D78D-15C4-4738-B4C6-9E9269537CE8}" type="presOf" srcId="{8A9BF40C-FF53-4AC4-B0EE-502BEB836821}" destId="{A350FF67-A486-4233-906C-845330B4617B}" srcOrd="0" destOrd="0" presId="urn:microsoft.com/office/officeart/2005/8/layout/process3"/>
    <dgm:cxn modelId="{26ADC69D-056B-4BBA-BDE1-F433CA647D80}" type="presOf" srcId="{8735F67E-A073-4620-9535-55F19E397732}" destId="{CEFD3C8C-A5DE-4AB9-8ACF-89463137E099}" srcOrd="0" destOrd="0" presId="urn:microsoft.com/office/officeart/2005/8/layout/process3"/>
    <dgm:cxn modelId="{5C3AB1A6-C2C6-4D6A-925D-2ACF9F8F0559}" srcId="{76146DE7-1C1C-425E-B677-6CC0C63B6797}" destId="{04C7AD6D-20B6-4022-9CFC-114D2B8BD9DF}" srcOrd="0" destOrd="0" parTransId="{2CAAA68B-7CDB-42A2-B8AF-D7D8A45FFBEA}" sibTransId="{59875266-795F-44B0-888C-483A1D93C82C}"/>
    <dgm:cxn modelId="{22791BAC-FE55-4847-B8D6-7C0AF9857C6C}" srcId="{60FA1954-CBD2-46D8-A5DF-DD562BB94111}" destId="{96506FE3-941E-4D08-B341-FE9C2D001343}" srcOrd="0" destOrd="0" parTransId="{C4FB52AB-9E95-4EDC-A6BF-43F1BF84DCA3}" sibTransId="{50EA3BAE-165E-43B9-AA3A-35F8B3318148}"/>
    <dgm:cxn modelId="{CCD076B4-107E-4269-8BA2-8B12C6E2671B}" srcId="{60FA1954-CBD2-46D8-A5DF-DD562BB94111}" destId="{166B43E5-361D-4EA4-8A26-1BBB8F72044F}" srcOrd="1" destOrd="0" parTransId="{69854AE1-4E94-4431-A87E-0E7454E9F836}" sibTransId="{63FA07B7-4449-4C43-A11C-568B9E91E1B0}"/>
    <dgm:cxn modelId="{4CDF8FB8-9F3C-4979-9F28-76B3E5122B79}" type="presOf" srcId="{92E7D1A8-9368-41C6-9990-DBC714243264}" destId="{A76B15D3-A814-4E14-A0FA-06E82B167B76}" srcOrd="0" destOrd="3" presId="urn:microsoft.com/office/officeart/2005/8/layout/process3"/>
    <dgm:cxn modelId="{91751CBC-4BE5-4CD5-94E1-B8FCA58FF509}" srcId="{84C9D734-EBB2-43FA-AEB2-98A944D401EC}" destId="{A591B903-67C8-45A5-BE04-CA3518694F32}" srcOrd="2" destOrd="0" parTransId="{C5BA0B40-43FC-4289-AE09-7CC8C3408D07}" sibTransId="{921829E5-73C8-4A48-BDA7-E4F700C1703C}"/>
    <dgm:cxn modelId="{7E7C56BC-F2A0-4569-993D-C21FE83B5A40}" srcId="{60FA1954-CBD2-46D8-A5DF-DD562BB94111}" destId="{92E7D1A8-9368-41C6-9990-DBC714243264}" srcOrd="3" destOrd="0" parTransId="{70F465B1-A715-40CF-B75D-C83B61729A29}" sibTransId="{0BB1C002-9A46-48F3-9B4C-799B305D396C}"/>
    <dgm:cxn modelId="{A10ADABD-435D-483A-BE06-8DD5F5354944}" type="presOf" srcId="{8735F67E-A073-4620-9535-55F19E397732}" destId="{6F1CCA4E-CEBE-41C1-9665-8F500D484B03}" srcOrd="1" destOrd="0" presId="urn:microsoft.com/office/officeart/2005/8/layout/process3"/>
    <dgm:cxn modelId="{DF46BEBE-9839-44BF-8607-05455C968A47}" srcId="{8A9BF40C-FF53-4AC4-B0EE-502BEB836821}" destId="{8735F67E-A073-4620-9535-55F19E397732}" srcOrd="1" destOrd="0" parTransId="{E9B8BA8C-90C6-45AC-BC0F-4424712CEC56}" sibTransId="{BD0D73FA-D0D6-42B5-A46B-E85B1B62649E}"/>
    <dgm:cxn modelId="{C48FF2C0-3A71-4ACE-8912-D1EA2DFFF8B4}" type="presOf" srcId="{FFF551C0-0E9C-49A9-91E6-7883BB103552}" destId="{5FF9A2FD-03DB-4DA3-9FBD-D39117D6F8E8}" srcOrd="0" destOrd="1" presId="urn:microsoft.com/office/officeart/2005/8/layout/process3"/>
    <dgm:cxn modelId="{EC1611C2-CA73-43DE-ACAB-8901EAF67A6A}" type="presOf" srcId="{2BE15DF8-2278-4B5B-837D-D6E2BE65DEBD}" destId="{9FF0B529-4CA0-4FFC-AEAF-6DEC580A15DF}" srcOrd="0" destOrd="0" presId="urn:microsoft.com/office/officeart/2005/8/layout/process3"/>
    <dgm:cxn modelId="{90625FC2-5F76-4F75-BEED-7DFED1CD6C72}" type="presOf" srcId="{9547CD45-130A-4BF3-83F8-C36C4D491E9B}" destId="{123CB328-2A92-4E91-8570-1ADE3C3F683A}" srcOrd="0" destOrd="4" presId="urn:microsoft.com/office/officeart/2005/8/layout/process3"/>
    <dgm:cxn modelId="{4BB68BC8-DBB3-4182-83C6-22B301E554F4}" type="presOf" srcId="{60FA1954-CBD2-46D8-A5DF-DD562BB94111}" destId="{C5A714CB-4597-481F-A9E8-89C00EC0E51C}" srcOrd="0" destOrd="0" presId="urn:microsoft.com/office/officeart/2005/8/layout/process3"/>
    <dgm:cxn modelId="{EB6B49D5-C5B0-4AC0-B27D-2D6B76E12E16}" srcId="{8A9BF40C-FF53-4AC4-B0EE-502BEB836821}" destId="{60FA1954-CBD2-46D8-A5DF-DD562BB94111}" srcOrd="2" destOrd="0" parTransId="{EA2410C2-ADB2-43DD-AE1A-1E40D699D08F}" sibTransId="{1205A688-D7A2-4B25-B88D-4219EA1831F4}"/>
    <dgm:cxn modelId="{F8AB75D9-B9CF-4B07-A278-763F9464E296}" srcId="{8A9BF40C-FF53-4AC4-B0EE-502BEB836821}" destId="{76146DE7-1C1C-425E-B677-6CC0C63B6797}" srcOrd="0" destOrd="0" parTransId="{DC125613-EB57-4BF4-855C-EB1BEC8BFE38}" sibTransId="{2BE15DF8-2278-4B5B-837D-D6E2BE65DEBD}"/>
    <dgm:cxn modelId="{04BC5ADD-2193-4DEF-ABFB-6FC1AD26EAA0}" type="presOf" srcId="{1205A688-D7A2-4B25-B88D-4219EA1831F4}" destId="{5B73E882-9DC3-4921-B7E7-7AD341F4164A}" srcOrd="0" destOrd="0" presId="urn:microsoft.com/office/officeart/2005/8/layout/process3"/>
    <dgm:cxn modelId="{E5E293DD-7C1D-4174-A828-1F56E56DE83A}" srcId="{8735F67E-A073-4620-9535-55F19E397732}" destId="{F5672786-A7CB-4AA8-B276-38C6860B85A6}" srcOrd="1" destOrd="0" parTransId="{41F15B95-7B13-46D0-BB7A-17C7A54BEC03}" sibTransId="{0B1F2CEE-1511-4B6B-944E-9BF42820D833}"/>
    <dgm:cxn modelId="{F55512DF-9FA4-4DFB-885B-5A6CA633172C}" srcId="{76146DE7-1C1C-425E-B677-6CC0C63B6797}" destId="{B945919B-3F34-45E9-B215-3C4D76278779}" srcOrd="3" destOrd="0" parTransId="{540C1D5D-AE37-4763-836A-8CFA469DD5CF}" sibTransId="{915026DF-AD06-461A-B6D8-CB25388CB62F}"/>
    <dgm:cxn modelId="{11C227EC-0612-470F-990E-3EE05B36AE30}" type="presOf" srcId="{0FB5142E-E57D-4D67-BC59-0A59B5CE5E8C}" destId="{5FF9A2FD-03DB-4DA3-9FBD-D39117D6F8E8}" srcOrd="0" destOrd="0" presId="urn:microsoft.com/office/officeart/2005/8/layout/process3"/>
    <dgm:cxn modelId="{C0AADBEE-A5D8-47AA-A280-56E52B7A20A4}" srcId="{76146DE7-1C1C-425E-B677-6CC0C63B6797}" destId="{9547CD45-130A-4BF3-83F8-C36C4D491E9B}" srcOrd="4" destOrd="0" parTransId="{052E55C1-BD1A-4BB3-91D4-9597BAFD6BEC}" sibTransId="{A1DB105A-A935-401A-81E2-A122B081A4DB}"/>
    <dgm:cxn modelId="{47BCEBF1-9351-46DF-98B5-73DB30817692}" type="presOf" srcId="{84C9D734-EBB2-43FA-AEB2-98A944D401EC}" destId="{44655A15-A789-418D-8861-950FB6FD8FA7}" srcOrd="1" destOrd="0" presId="urn:microsoft.com/office/officeart/2005/8/layout/process3"/>
    <dgm:cxn modelId="{7A1B3EF5-CEB0-4D6F-8412-E4190F7CFD41}" type="presOf" srcId="{A787982E-F58C-4982-B284-622501D7E85A}" destId="{5FF9A2FD-03DB-4DA3-9FBD-D39117D6F8E8}" srcOrd="0" destOrd="3" presId="urn:microsoft.com/office/officeart/2005/8/layout/process3"/>
    <dgm:cxn modelId="{C003DCF7-09EA-4198-977F-83D3946E2386}" srcId="{84C9D734-EBB2-43FA-AEB2-98A944D401EC}" destId="{A787982E-F58C-4982-B284-622501D7E85A}" srcOrd="3" destOrd="0" parTransId="{4EA61170-9235-40D4-BC43-DCFC7C4A7190}" sibTransId="{21F85330-6243-40C4-8DE1-7471BDFC6D82}"/>
    <dgm:cxn modelId="{EEF9AAF9-3943-4E8D-8AF3-73F9CF27CAA7}" srcId="{76146DE7-1C1C-425E-B677-6CC0C63B6797}" destId="{5A70C672-7DED-443D-8CE9-62F80F50BBA9}" srcOrd="2" destOrd="0" parTransId="{6EDE449E-AC67-48D1-8AA5-733EA07FB2BE}" sibTransId="{AD07337B-E9C4-4DE4-8C5C-FEB8423710BE}"/>
    <dgm:cxn modelId="{36806EFA-9701-4AD7-8542-5E7D43C379BE}" type="presParOf" srcId="{A350FF67-A486-4233-906C-845330B4617B}" destId="{97275D0E-2E19-40BE-8C43-677391BB43ED}" srcOrd="0" destOrd="0" presId="urn:microsoft.com/office/officeart/2005/8/layout/process3"/>
    <dgm:cxn modelId="{707CD304-7788-476D-A70D-6A0B76301D79}" type="presParOf" srcId="{97275D0E-2E19-40BE-8C43-677391BB43ED}" destId="{D6AB4A26-076C-4677-8CDA-245D8116F4CC}" srcOrd="0" destOrd="0" presId="urn:microsoft.com/office/officeart/2005/8/layout/process3"/>
    <dgm:cxn modelId="{CDCC0DAD-E245-4E0D-B52F-AFCC7FDBE6B3}" type="presParOf" srcId="{97275D0E-2E19-40BE-8C43-677391BB43ED}" destId="{FDC352D3-757F-488A-B295-DDAE3004A6CD}" srcOrd="1" destOrd="0" presId="urn:microsoft.com/office/officeart/2005/8/layout/process3"/>
    <dgm:cxn modelId="{9897B3F2-4D48-47E7-8AD2-9D6DD9C6AECA}" type="presParOf" srcId="{97275D0E-2E19-40BE-8C43-677391BB43ED}" destId="{123CB328-2A92-4E91-8570-1ADE3C3F683A}" srcOrd="2" destOrd="0" presId="urn:microsoft.com/office/officeart/2005/8/layout/process3"/>
    <dgm:cxn modelId="{F5B03278-2E55-46BD-BBF3-E307096E8527}" type="presParOf" srcId="{A350FF67-A486-4233-906C-845330B4617B}" destId="{9FF0B529-4CA0-4FFC-AEAF-6DEC580A15DF}" srcOrd="1" destOrd="0" presId="urn:microsoft.com/office/officeart/2005/8/layout/process3"/>
    <dgm:cxn modelId="{29D5863D-5EC8-4E27-9D19-E5701D595EF7}" type="presParOf" srcId="{9FF0B529-4CA0-4FFC-AEAF-6DEC580A15DF}" destId="{8818FB15-351B-4DC9-9246-CBB2551441E5}" srcOrd="0" destOrd="0" presId="urn:microsoft.com/office/officeart/2005/8/layout/process3"/>
    <dgm:cxn modelId="{08ACA667-C3CA-40A3-A434-E4EE41AB0D8A}" type="presParOf" srcId="{A350FF67-A486-4233-906C-845330B4617B}" destId="{D85C9FE3-AD49-4335-AC70-13E284C92937}" srcOrd="2" destOrd="0" presId="urn:microsoft.com/office/officeart/2005/8/layout/process3"/>
    <dgm:cxn modelId="{D23E2548-13FA-4EDF-BC97-929838318F33}" type="presParOf" srcId="{D85C9FE3-AD49-4335-AC70-13E284C92937}" destId="{CEFD3C8C-A5DE-4AB9-8ACF-89463137E099}" srcOrd="0" destOrd="0" presId="urn:microsoft.com/office/officeart/2005/8/layout/process3"/>
    <dgm:cxn modelId="{2D7B0993-1076-42C3-9ECF-1FBDE868D342}" type="presParOf" srcId="{D85C9FE3-AD49-4335-AC70-13E284C92937}" destId="{6F1CCA4E-CEBE-41C1-9665-8F500D484B03}" srcOrd="1" destOrd="0" presId="urn:microsoft.com/office/officeart/2005/8/layout/process3"/>
    <dgm:cxn modelId="{2EA24B67-18B3-4441-910B-D0306CFAFD80}" type="presParOf" srcId="{D85C9FE3-AD49-4335-AC70-13E284C92937}" destId="{A207C21A-3353-4896-B463-BA39F0D8DAF5}" srcOrd="2" destOrd="0" presId="urn:microsoft.com/office/officeart/2005/8/layout/process3"/>
    <dgm:cxn modelId="{F80B35FD-552C-4A06-A6B7-42556C5E8183}" type="presParOf" srcId="{A350FF67-A486-4233-906C-845330B4617B}" destId="{C33B82A5-E187-4925-9BFA-84EC1B491744}" srcOrd="3" destOrd="0" presId="urn:microsoft.com/office/officeart/2005/8/layout/process3"/>
    <dgm:cxn modelId="{62DBAD00-C6FC-4DBB-9622-DEE797B2F84C}" type="presParOf" srcId="{C33B82A5-E187-4925-9BFA-84EC1B491744}" destId="{A8770446-DA55-4210-8948-E572CB4190DA}" srcOrd="0" destOrd="0" presId="urn:microsoft.com/office/officeart/2005/8/layout/process3"/>
    <dgm:cxn modelId="{5355D955-D3B0-4353-9306-4DDA123CBC8E}" type="presParOf" srcId="{A350FF67-A486-4233-906C-845330B4617B}" destId="{80891F19-CF45-4CE4-ADE9-43C6D65F47EC}" srcOrd="4" destOrd="0" presId="urn:microsoft.com/office/officeart/2005/8/layout/process3"/>
    <dgm:cxn modelId="{4CEBD73E-A155-4485-8CA6-B71118DC69AE}" type="presParOf" srcId="{80891F19-CF45-4CE4-ADE9-43C6D65F47EC}" destId="{C5A714CB-4597-481F-A9E8-89C00EC0E51C}" srcOrd="0" destOrd="0" presId="urn:microsoft.com/office/officeart/2005/8/layout/process3"/>
    <dgm:cxn modelId="{6C7EA96D-93DF-4AB4-8A50-30EFEBAA6CEA}" type="presParOf" srcId="{80891F19-CF45-4CE4-ADE9-43C6D65F47EC}" destId="{14DD5C90-B696-47B2-8E31-0A94B6AAA2AE}" srcOrd="1" destOrd="0" presId="urn:microsoft.com/office/officeart/2005/8/layout/process3"/>
    <dgm:cxn modelId="{EEEA4265-9E92-4515-B37F-24F0A110EBCE}" type="presParOf" srcId="{80891F19-CF45-4CE4-ADE9-43C6D65F47EC}" destId="{A76B15D3-A814-4E14-A0FA-06E82B167B76}" srcOrd="2" destOrd="0" presId="urn:microsoft.com/office/officeart/2005/8/layout/process3"/>
    <dgm:cxn modelId="{6C7D362E-78D6-4E91-979E-70784217FF22}" type="presParOf" srcId="{A350FF67-A486-4233-906C-845330B4617B}" destId="{5B73E882-9DC3-4921-B7E7-7AD341F4164A}" srcOrd="5" destOrd="0" presId="urn:microsoft.com/office/officeart/2005/8/layout/process3"/>
    <dgm:cxn modelId="{46128D63-3CA9-449E-999E-32A3F31A52EC}" type="presParOf" srcId="{5B73E882-9DC3-4921-B7E7-7AD341F4164A}" destId="{B0ED01AC-A619-4A91-BD4C-BD9ED44739B4}" srcOrd="0" destOrd="0" presId="urn:microsoft.com/office/officeart/2005/8/layout/process3"/>
    <dgm:cxn modelId="{9AC76D66-15AE-4423-BD04-3FE4CD6B08A4}" type="presParOf" srcId="{A350FF67-A486-4233-906C-845330B4617B}" destId="{BFC902B2-3548-401D-BD9D-D7BC677D3B3F}" srcOrd="6" destOrd="0" presId="urn:microsoft.com/office/officeart/2005/8/layout/process3"/>
    <dgm:cxn modelId="{E61A583B-0231-413B-A78B-F2F224BD49E7}" type="presParOf" srcId="{BFC902B2-3548-401D-BD9D-D7BC677D3B3F}" destId="{96403050-59A2-47C5-9068-CACF90156F1E}" srcOrd="0" destOrd="0" presId="urn:microsoft.com/office/officeart/2005/8/layout/process3"/>
    <dgm:cxn modelId="{24458512-70BE-438E-BBE3-9ABA73CF6857}" type="presParOf" srcId="{BFC902B2-3548-401D-BD9D-D7BC677D3B3F}" destId="{44655A15-A789-418D-8861-950FB6FD8FA7}" srcOrd="1" destOrd="0" presId="urn:microsoft.com/office/officeart/2005/8/layout/process3"/>
    <dgm:cxn modelId="{E7B62F91-AC61-47FB-AE65-BC06EAA795FD}" type="presParOf" srcId="{BFC902B2-3548-401D-BD9D-D7BC677D3B3F}" destId="{5FF9A2FD-03DB-4DA3-9FBD-D39117D6F8E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758176-1DC9-4976-AD05-7698B9C04E52}" type="doc">
      <dgm:prSet loTypeId="urn:microsoft.com/office/officeart/2005/8/layout/hProcess7" loCatId="list" qsTypeId="urn:microsoft.com/office/officeart/2005/8/quickstyle/3d4" qsCatId="3D" csTypeId="urn:microsoft.com/office/officeart/2005/8/colors/accent4_1" csCatId="accent4" phldr="1"/>
      <dgm:spPr/>
      <dgm:t>
        <a:bodyPr/>
        <a:lstStyle/>
        <a:p>
          <a:endParaRPr lang="en-US"/>
        </a:p>
      </dgm:t>
    </dgm:pt>
    <dgm:pt modelId="{0E80BFA3-CAEA-48D7-8B18-E75BB5EA95FD}">
      <dgm:prSet phldrT="[Text]" custT="1"/>
      <dgm:spPr/>
      <dgm:t>
        <a:bodyPr/>
        <a:lstStyle/>
        <a:p>
          <a:r>
            <a:rPr lang="en-US" sz="2800" dirty="0">
              <a:solidFill>
                <a:schemeClr val="accent1">
                  <a:lumMod val="75000"/>
                </a:schemeClr>
              </a:solidFill>
              <a:latin typeface="+mj-lt"/>
            </a:rPr>
            <a:t>Level 1</a:t>
          </a:r>
        </a:p>
      </dgm:t>
    </dgm:pt>
    <dgm:pt modelId="{60D65BE3-ED4B-4996-9A70-434B77BF4D43}" type="parTrans" cxnId="{FDBE2CA5-A52F-41A2-900A-C9B07161D444}">
      <dgm:prSet/>
      <dgm:spPr/>
      <dgm:t>
        <a:bodyPr/>
        <a:lstStyle/>
        <a:p>
          <a:endParaRPr lang="en-US" sz="2000">
            <a:solidFill>
              <a:schemeClr val="bg2">
                <a:lumMod val="25000"/>
              </a:schemeClr>
            </a:solidFill>
            <a:latin typeface="+mj-lt"/>
          </a:endParaRPr>
        </a:p>
      </dgm:t>
    </dgm:pt>
    <dgm:pt modelId="{FB1891E8-5D5F-4CDE-A441-031FAEA31A45}" type="sibTrans" cxnId="{FDBE2CA5-A52F-41A2-900A-C9B07161D444}">
      <dgm:prSet/>
      <dgm:spPr/>
      <dgm:t>
        <a:bodyPr/>
        <a:lstStyle/>
        <a:p>
          <a:endParaRPr lang="en-US" sz="2000">
            <a:solidFill>
              <a:schemeClr val="bg2">
                <a:lumMod val="25000"/>
              </a:schemeClr>
            </a:solidFill>
            <a:latin typeface="+mj-lt"/>
          </a:endParaRPr>
        </a:p>
      </dgm:t>
    </dgm:pt>
    <dgm:pt modelId="{48D0F710-B337-49D6-9B68-2F170FDFCA2F}">
      <dgm:prSet phldrT="[Text]" custT="1"/>
      <dgm:spPr/>
      <dgm:t>
        <a:bodyPr/>
        <a:lstStyle/>
        <a:p>
          <a:pPr>
            <a:buFont typeface="Wingdings" panose="05000000000000000000" pitchFamily="2" charset="2"/>
            <a:buChar char="§"/>
          </a:pPr>
          <a:r>
            <a:rPr lang="en-US" sz="2000" dirty="0">
              <a:latin typeface="+mj-lt"/>
            </a:rPr>
            <a:t>- One git repository per project</a:t>
          </a:r>
        </a:p>
      </dgm:t>
    </dgm:pt>
    <dgm:pt modelId="{4576CCB0-F248-4F1A-936B-1EC9A856355D}" type="parTrans" cxnId="{173398DB-1801-4274-BD5D-EB5B823CA189}">
      <dgm:prSet/>
      <dgm:spPr/>
      <dgm:t>
        <a:bodyPr/>
        <a:lstStyle/>
        <a:p>
          <a:endParaRPr lang="en-US" sz="2000">
            <a:solidFill>
              <a:schemeClr val="bg2">
                <a:lumMod val="25000"/>
              </a:schemeClr>
            </a:solidFill>
            <a:latin typeface="+mj-lt"/>
          </a:endParaRPr>
        </a:p>
      </dgm:t>
    </dgm:pt>
    <dgm:pt modelId="{F7E38758-5F0B-46B7-BDED-7F5C0ECFFF3C}" type="sibTrans" cxnId="{173398DB-1801-4274-BD5D-EB5B823CA189}">
      <dgm:prSet/>
      <dgm:spPr/>
      <dgm:t>
        <a:bodyPr/>
        <a:lstStyle/>
        <a:p>
          <a:endParaRPr lang="en-US" sz="2000">
            <a:solidFill>
              <a:schemeClr val="bg2">
                <a:lumMod val="25000"/>
              </a:schemeClr>
            </a:solidFill>
            <a:latin typeface="+mj-lt"/>
          </a:endParaRPr>
        </a:p>
      </dgm:t>
    </dgm:pt>
    <dgm:pt modelId="{92E51CFA-EFE4-4463-874E-92F13729CF20}">
      <dgm:prSet phldrT="[Text]" custT="1"/>
      <dgm:spPr/>
      <dgm:t>
        <a:bodyPr/>
        <a:lstStyle/>
        <a:p>
          <a:r>
            <a:rPr lang="en-US" sz="2800" dirty="0">
              <a:solidFill>
                <a:srgbClr val="CCCC00"/>
              </a:solidFill>
              <a:latin typeface="+mj-lt"/>
            </a:rPr>
            <a:t>Leve 3</a:t>
          </a:r>
        </a:p>
      </dgm:t>
    </dgm:pt>
    <dgm:pt modelId="{AAE841EE-2043-41D7-B366-24990DF45124}" type="parTrans" cxnId="{D76D022B-57BC-4691-9215-C7F0681DB205}">
      <dgm:prSet/>
      <dgm:spPr/>
      <dgm:t>
        <a:bodyPr/>
        <a:lstStyle/>
        <a:p>
          <a:endParaRPr lang="en-US" sz="2000">
            <a:solidFill>
              <a:schemeClr val="bg2">
                <a:lumMod val="25000"/>
              </a:schemeClr>
            </a:solidFill>
            <a:latin typeface="+mj-lt"/>
          </a:endParaRPr>
        </a:p>
      </dgm:t>
    </dgm:pt>
    <dgm:pt modelId="{C8064C87-04EA-4EE4-95C3-7245507AB2B9}" type="sibTrans" cxnId="{D76D022B-57BC-4691-9215-C7F0681DB205}">
      <dgm:prSet/>
      <dgm:spPr/>
      <dgm:t>
        <a:bodyPr/>
        <a:lstStyle/>
        <a:p>
          <a:endParaRPr lang="en-US" sz="2000">
            <a:solidFill>
              <a:schemeClr val="bg2">
                <a:lumMod val="25000"/>
              </a:schemeClr>
            </a:solidFill>
            <a:latin typeface="+mj-lt"/>
          </a:endParaRPr>
        </a:p>
      </dgm:t>
    </dgm:pt>
    <dgm:pt modelId="{905BD0C0-B9B7-4F78-A050-E357901B43D1}">
      <dgm:prSet phldrT="[Text]" custT="1"/>
      <dgm:spPr/>
      <dgm:t>
        <a:bodyPr/>
        <a:lstStyle/>
        <a:p>
          <a:pPr>
            <a:buFont typeface="Arial" panose="020B0604020202020204" pitchFamily="34" charset="0"/>
            <a:buChar char="•"/>
          </a:pPr>
          <a:r>
            <a:rPr lang="en-US" sz="2000" dirty="0">
              <a:latin typeface="+mj-lt"/>
            </a:rPr>
            <a:t>- Develop process </a:t>
          </a:r>
          <a:r>
            <a:rPr lang="en-US" sz="2000" baseline="0" dirty="0">
              <a:latin typeface="+mj-lt"/>
            </a:rPr>
            <a:t>to graduate code from projects to the shared team utility repo</a:t>
          </a:r>
          <a:endParaRPr lang="en-US" sz="2000" dirty="0">
            <a:latin typeface="+mj-lt"/>
          </a:endParaRPr>
        </a:p>
      </dgm:t>
    </dgm:pt>
    <dgm:pt modelId="{2FFBF695-E1E5-4883-AD07-606D78FD29D8}" type="parTrans" cxnId="{B450AF91-8A18-4960-B5BF-71CC44F9D01D}">
      <dgm:prSet/>
      <dgm:spPr/>
      <dgm:t>
        <a:bodyPr/>
        <a:lstStyle/>
        <a:p>
          <a:endParaRPr lang="en-US" sz="2000">
            <a:solidFill>
              <a:schemeClr val="bg2">
                <a:lumMod val="25000"/>
              </a:schemeClr>
            </a:solidFill>
            <a:latin typeface="+mj-lt"/>
          </a:endParaRPr>
        </a:p>
      </dgm:t>
    </dgm:pt>
    <dgm:pt modelId="{4B346007-316E-4D79-930A-911C59B97E9E}" type="sibTrans" cxnId="{B450AF91-8A18-4960-B5BF-71CC44F9D01D}">
      <dgm:prSet/>
      <dgm:spPr/>
      <dgm:t>
        <a:bodyPr/>
        <a:lstStyle/>
        <a:p>
          <a:endParaRPr lang="en-US" sz="2000">
            <a:solidFill>
              <a:schemeClr val="bg2">
                <a:lumMod val="25000"/>
              </a:schemeClr>
            </a:solidFill>
            <a:latin typeface="+mj-lt"/>
          </a:endParaRPr>
        </a:p>
      </dgm:t>
    </dgm:pt>
    <dgm:pt modelId="{2975B574-A344-4490-A592-FD26F89D57FD}">
      <dgm:prSet phldrT="[Text]" custT="1"/>
      <dgm:spPr/>
      <dgm:t>
        <a:bodyPr/>
        <a:lstStyle/>
        <a:p>
          <a:r>
            <a:rPr lang="en-US" sz="2800" dirty="0">
              <a:solidFill>
                <a:srgbClr val="00B050"/>
              </a:solidFill>
              <a:latin typeface="+mj-lt"/>
            </a:rPr>
            <a:t>Level 4</a:t>
          </a:r>
        </a:p>
      </dgm:t>
    </dgm:pt>
    <dgm:pt modelId="{8E9A6708-07E0-4F2D-B565-DB6A9A4ECB71}" type="parTrans" cxnId="{59EA4F63-7271-4108-B554-7FF9306B166C}">
      <dgm:prSet/>
      <dgm:spPr/>
      <dgm:t>
        <a:bodyPr/>
        <a:lstStyle/>
        <a:p>
          <a:endParaRPr lang="en-US" sz="2000">
            <a:solidFill>
              <a:schemeClr val="bg2">
                <a:lumMod val="25000"/>
              </a:schemeClr>
            </a:solidFill>
            <a:latin typeface="+mj-lt"/>
          </a:endParaRPr>
        </a:p>
      </dgm:t>
    </dgm:pt>
    <dgm:pt modelId="{3A14724C-F15F-4C48-B88E-6FE64F05EB7C}" type="sibTrans" cxnId="{59EA4F63-7271-4108-B554-7FF9306B166C}">
      <dgm:prSet/>
      <dgm:spPr/>
      <dgm:t>
        <a:bodyPr/>
        <a:lstStyle/>
        <a:p>
          <a:endParaRPr lang="en-US" sz="2000">
            <a:solidFill>
              <a:schemeClr val="bg2">
                <a:lumMod val="25000"/>
              </a:schemeClr>
            </a:solidFill>
            <a:latin typeface="+mj-lt"/>
          </a:endParaRPr>
        </a:p>
      </dgm:t>
    </dgm:pt>
    <dgm:pt modelId="{B9503A55-8AE3-437F-A930-6100B33E73E3}">
      <dgm:prSet phldrT="[Text]" custT="1"/>
      <dgm:spPr/>
      <dgm:t>
        <a:bodyPr/>
        <a:lstStyle/>
        <a:p>
          <a:pPr>
            <a:buFont typeface="Arial" panose="020B0604020202020204" pitchFamily="34" charset="0"/>
            <a:buChar char="•"/>
          </a:pPr>
          <a:r>
            <a:rPr lang="en-US" sz="2000" dirty="0">
              <a:latin typeface="+mj-lt"/>
            </a:rPr>
            <a:t>- Link</a:t>
          </a:r>
          <a:r>
            <a:rPr lang="en-US" sz="2000" baseline="0" dirty="0">
              <a:latin typeface="+mj-lt"/>
            </a:rPr>
            <a:t> git branch with work items</a:t>
          </a:r>
          <a:endParaRPr lang="en-US" sz="2000" dirty="0">
            <a:latin typeface="+mj-lt"/>
          </a:endParaRPr>
        </a:p>
      </dgm:t>
    </dgm:pt>
    <dgm:pt modelId="{E8195891-079F-4847-97B7-A8BD1A3950D9}" type="parTrans" cxnId="{B781006C-6AC8-4CB9-B43F-F35403485A74}">
      <dgm:prSet/>
      <dgm:spPr/>
      <dgm:t>
        <a:bodyPr/>
        <a:lstStyle/>
        <a:p>
          <a:endParaRPr lang="en-US" sz="2000">
            <a:solidFill>
              <a:schemeClr val="bg2">
                <a:lumMod val="25000"/>
              </a:schemeClr>
            </a:solidFill>
            <a:latin typeface="+mj-lt"/>
          </a:endParaRPr>
        </a:p>
      </dgm:t>
    </dgm:pt>
    <dgm:pt modelId="{1110B75C-D70C-4F89-8E34-2DC969428632}" type="sibTrans" cxnId="{B781006C-6AC8-4CB9-B43F-F35403485A74}">
      <dgm:prSet/>
      <dgm:spPr/>
      <dgm:t>
        <a:bodyPr/>
        <a:lstStyle/>
        <a:p>
          <a:endParaRPr lang="en-US" sz="2000">
            <a:solidFill>
              <a:schemeClr val="bg2">
                <a:lumMod val="25000"/>
              </a:schemeClr>
            </a:solidFill>
            <a:latin typeface="+mj-lt"/>
          </a:endParaRPr>
        </a:p>
      </dgm:t>
    </dgm:pt>
    <dgm:pt modelId="{613D2F0A-866A-40D4-96C7-E9D86D3629EA}">
      <dgm:prSet phldrT="[Text]" custT="1"/>
      <dgm:spPr/>
      <dgm:t>
        <a:bodyPr/>
        <a:lstStyle/>
        <a:p>
          <a:r>
            <a:rPr lang="en-US" sz="2800" dirty="0">
              <a:solidFill>
                <a:schemeClr val="accent2">
                  <a:lumMod val="75000"/>
                </a:schemeClr>
              </a:solidFill>
              <a:latin typeface="+mj-lt"/>
            </a:rPr>
            <a:t>Level 2</a:t>
          </a:r>
        </a:p>
      </dgm:t>
    </dgm:pt>
    <dgm:pt modelId="{6293300F-AE15-481C-9C5C-ACFD1A9E6B37}" type="parTrans" cxnId="{3D2CC653-1594-4EED-805B-4DE5A3A70C75}">
      <dgm:prSet/>
      <dgm:spPr/>
      <dgm:t>
        <a:bodyPr/>
        <a:lstStyle/>
        <a:p>
          <a:endParaRPr lang="en-US" sz="2000">
            <a:solidFill>
              <a:schemeClr val="bg2">
                <a:lumMod val="25000"/>
              </a:schemeClr>
            </a:solidFill>
            <a:latin typeface="+mj-lt"/>
          </a:endParaRPr>
        </a:p>
      </dgm:t>
    </dgm:pt>
    <dgm:pt modelId="{F528FBAE-A737-44AE-9FDC-DEE11C69F2BC}" type="sibTrans" cxnId="{3D2CC653-1594-4EED-805B-4DE5A3A70C75}">
      <dgm:prSet/>
      <dgm:spPr/>
      <dgm:t>
        <a:bodyPr/>
        <a:lstStyle/>
        <a:p>
          <a:endParaRPr lang="en-US" sz="2000">
            <a:solidFill>
              <a:schemeClr val="bg2">
                <a:lumMod val="25000"/>
              </a:schemeClr>
            </a:solidFill>
            <a:latin typeface="+mj-lt"/>
          </a:endParaRPr>
        </a:p>
      </dgm:t>
    </dgm:pt>
    <dgm:pt modelId="{A4D5FFC4-9376-4006-A275-6A325849E0E1}">
      <dgm:prSet phldrT="[Text]" custT="1"/>
      <dgm:spPr/>
      <dgm:t>
        <a:bodyPr/>
        <a:lstStyle/>
        <a:p>
          <a:r>
            <a:rPr lang="en-US" sz="2000" dirty="0">
              <a:latin typeface="+mj-lt"/>
            </a:rPr>
            <a:t>- Customize </a:t>
          </a:r>
          <a:r>
            <a:rPr lang="en-US" sz="2000" baseline="0" dirty="0">
              <a:latin typeface="+mj-lt"/>
            </a:rPr>
            <a:t>templates to fit team needs</a:t>
          </a:r>
        </a:p>
        <a:p>
          <a:r>
            <a:rPr lang="en-US" sz="2000" baseline="0" dirty="0">
              <a:latin typeface="+mj-lt"/>
            </a:rPr>
            <a:t>- Create shared team utility repo (like IDEAR, AMAR)</a:t>
          </a:r>
          <a:endParaRPr lang="en-US" sz="2000" dirty="0">
            <a:latin typeface="+mj-lt"/>
          </a:endParaRPr>
        </a:p>
      </dgm:t>
    </dgm:pt>
    <dgm:pt modelId="{1C5BC914-9F99-4A3C-8850-60EA742D5930}" type="parTrans" cxnId="{63A7F32D-C2BD-4A7C-93E1-734F93528C7A}">
      <dgm:prSet/>
      <dgm:spPr/>
      <dgm:t>
        <a:bodyPr/>
        <a:lstStyle/>
        <a:p>
          <a:endParaRPr lang="en-US" sz="2000">
            <a:solidFill>
              <a:schemeClr val="bg2">
                <a:lumMod val="25000"/>
              </a:schemeClr>
            </a:solidFill>
            <a:latin typeface="+mj-lt"/>
          </a:endParaRPr>
        </a:p>
      </dgm:t>
    </dgm:pt>
    <dgm:pt modelId="{CE1E2A70-4878-4759-A305-AAE6179FA572}" type="sibTrans" cxnId="{63A7F32D-C2BD-4A7C-93E1-734F93528C7A}">
      <dgm:prSet/>
      <dgm:spPr/>
      <dgm:t>
        <a:bodyPr/>
        <a:lstStyle/>
        <a:p>
          <a:endParaRPr lang="en-US" sz="2000">
            <a:solidFill>
              <a:schemeClr val="bg2">
                <a:lumMod val="25000"/>
              </a:schemeClr>
            </a:solidFill>
            <a:latin typeface="+mj-lt"/>
          </a:endParaRPr>
        </a:p>
      </dgm:t>
    </dgm:pt>
    <dgm:pt modelId="{2987A3C1-7926-4372-9B5C-8BFA3365B584}">
      <dgm:prSet custT="1"/>
      <dgm:spPr/>
      <dgm:t>
        <a:bodyPr/>
        <a:lstStyle/>
        <a:p>
          <a:pPr>
            <a:buFont typeface="Wingdings" panose="05000000000000000000" pitchFamily="2" charset="2"/>
            <a:buChar char="§"/>
          </a:pPr>
          <a:r>
            <a:rPr lang="en-US" sz="2000" dirty="0">
              <a:latin typeface="+mj-lt"/>
            </a:rPr>
            <a:t>- Standard directory structure</a:t>
          </a:r>
          <a:endParaRPr lang="en-US" sz="2000" baseline="0" dirty="0">
            <a:latin typeface="+mj-lt"/>
          </a:endParaRPr>
        </a:p>
      </dgm:t>
    </dgm:pt>
    <dgm:pt modelId="{5229DCC1-71A5-435E-958E-F7B79A1D7C23}" type="parTrans" cxnId="{BD2284AB-EEE0-4D55-A2E2-D821BC16D46B}">
      <dgm:prSet/>
      <dgm:spPr/>
      <dgm:t>
        <a:bodyPr/>
        <a:lstStyle/>
        <a:p>
          <a:endParaRPr lang="en-US" sz="2000">
            <a:solidFill>
              <a:schemeClr val="bg2">
                <a:lumMod val="25000"/>
              </a:schemeClr>
            </a:solidFill>
            <a:latin typeface="+mj-lt"/>
          </a:endParaRPr>
        </a:p>
      </dgm:t>
    </dgm:pt>
    <dgm:pt modelId="{59751CFA-43AA-4655-B7AB-3DF1F5F1802A}" type="sibTrans" cxnId="{BD2284AB-EEE0-4D55-A2E2-D821BC16D46B}">
      <dgm:prSet/>
      <dgm:spPr/>
      <dgm:t>
        <a:bodyPr/>
        <a:lstStyle/>
        <a:p>
          <a:endParaRPr lang="en-US" sz="2000">
            <a:solidFill>
              <a:schemeClr val="bg2">
                <a:lumMod val="25000"/>
              </a:schemeClr>
            </a:solidFill>
            <a:latin typeface="+mj-lt"/>
          </a:endParaRPr>
        </a:p>
      </dgm:t>
    </dgm:pt>
    <dgm:pt modelId="{3C5F6D76-86DB-4D2D-BF17-39B59F932715}">
      <dgm:prSet custT="1"/>
      <dgm:spPr/>
      <dgm:t>
        <a:bodyPr/>
        <a:lstStyle/>
        <a:p>
          <a:pPr>
            <a:buFont typeface="Wingdings" panose="05000000000000000000" pitchFamily="2" charset="2"/>
            <a:buChar char="§"/>
          </a:pPr>
          <a:r>
            <a:rPr lang="en-US" sz="2000" baseline="0" dirty="0">
              <a:latin typeface="+mj-lt"/>
            </a:rPr>
            <a:t>- Standardized templates like charter, exit reports</a:t>
          </a:r>
        </a:p>
      </dgm:t>
    </dgm:pt>
    <dgm:pt modelId="{84B2E942-C97E-4F64-8374-9DC909130885}" type="parTrans" cxnId="{15EF4333-D5D5-446C-9012-06A00116A84D}">
      <dgm:prSet/>
      <dgm:spPr/>
      <dgm:t>
        <a:bodyPr/>
        <a:lstStyle/>
        <a:p>
          <a:endParaRPr lang="en-US" sz="2000">
            <a:solidFill>
              <a:schemeClr val="bg2">
                <a:lumMod val="25000"/>
              </a:schemeClr>
            </a:solidFill>
            <a:latin typeface="+mj-lt"/>
          </a:endParaRPr>
        </a:p>
      </dgm:t>
    </dgm:pt>
    <dgm:pt modelId="{A823EE87-3545-43E6-B2E7-1723FB2938F9}" type="sibTrans" cxnId="{15EF4333-D5D5-446C-9012-06A00116A84D}">
      <dgm:prSet/>
      <dgm:spPr/>
      <dgm:t>
        <a:bodyPr/>
        <a:lstStyle/>
        <a:p>
          <a:endParaRPr lang="en-US" sz="2000">
            <a:solidFill>
              <a:schemeClr val="bg2">
                <a:lumMod val="25000"/>
              </a:schemeClr>
            </a:solidFill>
            <a:latin typeface="+mj-lt"/>
          </a:endParaRPr>
        </a:p>
      </dgm:t>
    </dgm:pt>
    <dgm:pt modelId="{52F68608-F196-409F-A83F-27F560F4407B}">
      <dgm:prSet custT="1"/>
      <dgm:spPr/>
      <dgm:t>
        <a:bodyPr/>
        <a:lstStyle/>
        <a:p>
          <a:pPr>
            <a:buFont typeface="Wingdings" panose="05000000000000000000" pitchFamily="2" charset="2"/>
            <a:buChar char="§"/>
          </a:pPr>
          <a:r>
            <a:rPr lang="en-US" sz="2000" baseline="0" dirty="0">
              <a:latin typeface="+mj-lt"/>
            </a:rPr>
            <a:t>- Planning and tracking of work items</a:t>
          </a:r>
          <a:endParaRPr lang="en-US" sz="2000" dirty="0">
            <a:latin typeface="+mj-lt"/>
          </a:endParaRPr>
        </a:p>
      </dgm:t>
    </dgm:pt>
    <dgm:pt modelId="{1EC4A186-0A6C-4409-93D1-F5794AB93CD0}" type="parTrans" cxnId="{7A2E94D2-4B7E-40BE-8D49-9AA16F4EFD63}">
      <dgm:prSet/>
      <dgm:spPr/>
      <dgm:t>
        <a:bodyPr/>
        <a:lstStyle/>
        <a:p>
          <a:endParaRPr lang="en-US" sz="2000">
            <a:solidFill>
              <a:schemeClr val="bg2">
                <a:lumMod val="25000"/>
              </a:schemeClr>
            </a:solidFill>
            <a:latin typeface="+mj-lt"/>
          </a:endParaRPr>
        </a:p>
      </dgm:t>
    </dgm:pt>
    <dgm:pt modelId="{65E5E6D9-40B7-45DA-8034-F6F7EEF1967C}" type="sibTrans" cxnId="{7A2E94D2-4B7E-40BE-8D49-9AA16F4EFD63}">
      <dgm:prSet/>
      <dgm:spPr/>
      <dgm:t>
        <a:bodyPr/>
        <a:lstStyle/>
        <a:p>
          <a:endParaRPr lang="en-US" sz="2000">
            <a:solidFill>
              <a:schemeClr val="bg2">
                <a:lumMod val="25000"/>
              </a:schemeClr>
            </a:solidFill>
            <a:latin typeface="+mj-lt"/>
          </a:endParaRPr>
        </a:p>
      </dgm:t>
    </dgm:pt>
    <dgm:pt modelId="{35650E6F-F6F1-4671-98D5-D27684BA48A8}">
      <dgm:prSet custT="1"/>
      <dgm:spPr/>
      <dgm:t>
        <a:bodyPr/>
        <a:lstStyle/>
        <a:p>
          <a:r>
            <a:rPr lang="en-US" sz="2000" baseline="0" dirty="0">
              <a:latin typeface="+mj-lt"/>
            </a:rPr>
            <a:t>- Develop E2E worked-out templates</a:t>
          </a:r>
        </a:p>
        <a:p>
          <a:r>
            <a:rPr lang="en-US" sz="2000" baseline="0" dirty="0">
              <a:latin typeface="+mj-lt"/>
            </a:rPr>
            <a:t>- Use mature work planning and tracking system (e.g. Agile)</a:t>
          </a:r>
        </a:p>
      </dgm:t>
    </dgm:pt>
    <dgm:pt modelId="{14CD6252-6867-4DBB-AE92-DD8F3D2810E7}" type="sibTrans" cxnId="{BC99647E-9C18-4E7E-8FC6-5F2860330CA4}">
      <dgm:prSet/>
      <dgm:spPr/>
      <dgm:t>
        <a:bodyPr/>
        <a:lstStyle/>
        <a:p>
          <a:endParaRPr lang="en-US" sz="2000">
            <a:latin typeface="+mj-lt"/>
          </a:endParaRPr>
        </a:p>
      </dgm:t>
    </dgm:pt>
    <dgm:pt modelId="{8575B942-9076-4220-A1EB-8D4C9DF9B121}" type="parTrans" cxnId="{BC99647E-9C18-4E7E-8FC6-5F2860330CA4}">
      <dgm:prSet/>
      <dgm:spPr/>
      <dgm:t>
        <a:bodyPr/>
        <a:lstStyle/>
        <a:p>
          <a:endParaRPr lang="en-US" sz="2000">
            <a:latin typeface="+mj-lt"/>
          </a:endParaRPr>
        </a:p>
      </dgm:t>
    </dgm:pt>
    <dgm:pt modelId="{636959A8-0213-4FFD-A00B-1F58F93E6EB9}">
      <dgm:prSet custT="1"/>
      <dgm:spPr/>
      <dgm:t>
        <a:bodyPr/>
        <a:lstStyle/>
        <a:p>
          <a:r>
            <a:rPr lang="en-US" sz="2000" baseline="0" dirty="0">
              <a:latin typeface="+mj-lt"/>
            </a:rPr>
            <a:t>- Code review</a:t>
          </a:r>
        </a:p>
      </dgm:t>
    </dgm:pt>
    <dgm:pt modelId="{90A0014C-C84E-40B5-A483-B71994112A2A}" type="parTrans" cxnId="{1F016CFA-4CFB-435A-B6E2-47AEB33C014C}">
      <dgm:prSet/>
      <dgm:spPr/>
      <dgm:t>
        <a:bodyPr/>
        <a:lstStyle/>
        <a:p>
          <a:endParaRPr lang="en-US" sz="2000">
            <a:latin typeface="+mj-lt"/>
          </a:endParaRPr>
        </a:p>
      </dgm:t>
    </dgm:pt>
    <dgm:pt modelId="{7CB7AD28-7CBD-4025-A87F-394865EAA773}" type="sibTrans" cxnId="{1F016CFA-4CFB-435A-B6E2-47AEB33C014C}">
      <dgm:prSet/>
      <dgm:spPr/>
      <dgm:t>
        <a:bodyPr/>
        <a:lstStyle/>
        <a:p>
          <a:endParaRPr lang="en-US" sz="2000">
            <a:latin typeface="+mj-lt"/>
          </a:endParaRPr>
        </a:p>
      </dgm:t>
    </dgm:pt>
    <dgm:pt modelId="{0A5409BB-DCFB-4A67-96BC-322F595D43A1}">
      <dgm:prSet custT="1"/>
      <dgm:spPr/>
      <dgm:t>
        <a:bodyPr/>
        <a:lstStyle/>
        <a:p>
          <a:r>
            <a:rPr lang="en-US" sz="2000" baseline="0" dirty="0">
              <a:latin typeface="+mj-lt"/>
            </a:rPr>
            <a:t>- Manage and version model and data assets</a:t>
          </a:r>
        </a:p>
        <a:p>
          <a:r>
            <a:rPr lang="en-US" sz="2000" baseline="0" dirty="0">
              <a:latin typeface="+mj-lt"/>
            </a:rPr>
            <a:t>- Develop automated testing framework</a:t>
          </a:r>
        </a:p>
        <a:p>
          <a:r>
            <a:rPr lang="en-US" sz="2000" dirty="0">
              <a:latin typeface="+mj-lt"/>
            </a:rPr>
            <a:t>- Develop automated CI/CD</a:t>
          </a:r>
        </a:p>
      </dgm:t>
    </dgm:pt>
    <dgm:pt modelId="{794B8CBF-0499-496A-8E32-7DC8E7DFFF4E}" type="parTrans" cxnId="{87881E7E-34B5-4455-9108-39A88F15A180}">
      <dgm:prSet/>
      <dgm:spPr/>
      <dgm:t>
        <a:bodyPr/>
        <a:lstStyle/>
        <a:p>
          <a:endParaRPr lang="en-US" sz="2000">
            <a:latin typeface="+mj-lt"/>
          </a:endParaRPr>
        </a:p>
      </dgm:t>
    </dgm:pt>
    <dgm:pt modelId="{5ACDBC34-F4C0-495E-A693-E655652D6A38}" type="sibTrans" cxnId="{87881E7E-34B5-4455-9108-39A88F15A180}">
      <dgm:prSet/>
      <dgm:spPr/>
      <dgm:t>
        <a:bodyPr/>
        <a:lstStyle/>
        <a:p>
          <a:endParaRPr lang="en-US" sz="2000">
            <a:latin typeface="+mj-lt"/>
          </a:endParaRPr>
        </a:p>
      </dgm:t>
    </dgm:pt>
    <dgm:pt modelId="{7F9F1B67-8C6C-41D0-A053-797D5F276253}" type="pres">
      <dgm:prSet presAssocID="{4C758176-1DC9-4976-AD05-7698B9C04E52}" presName="Name0" presStyleCnt="0">
        <dgm:presLayoutVars>
          <dgm:dir/>
          <dgm:animLvl val="lvl"/>
          <dgm:resizeHandles val="exact"/>
        </dgm:presLayoutVars>
      </dgm:prSet>
      <dgm:spPr/>
    </dgm:pt>
    <dgm:pt modelId="{6725752D-87A0-47D4-9F13-FCB6938C261A}" type="pres">
      <dgm:prSet presAssocID="{0E80BFA3-CAEA-48D7-8B18-E75BB5EA95FD}" presName="compositeNode" presStyleCnt="0">
        <dgm:presLayoutVars>
          <dgm:bulletEnabled val="1"/>
        </dgm:presLayoutVars>
      </dgm:prSet>
      <dgm:spPr/>
    </dgm:pt>
    <dgm:pt modelId="{8B5A5EE8-1A0B-45AE-BFDD-023E0BBF66C6}" type="pres">
      <dgm:prSet presAssocID="{0E80BFA3-CAEA-48D7-8B18-E75BB5EA95FD}" presName="bgRect" presStyleLbl="node1" presStyleIdx="0" presStyleCnt="4" custScaleY="125031"/>
      <dgm:spPr/>
    </dgm:pt>
    <dgm:pt modelId="{F2EEE738-724E-4C08-9353-A993DD64B85F}" type="pres">
      <dgm:prSet presAssocID="{0E80BFA3-CAEA-48D7-8B18-E75BB5EA95FD}" presName="parentNode" presStyleLbl="node1" presStyleIdx="0" presStyleCnt="4">
        <dgm:presLayoutVars>
          <dgm:chMax val="0"/>
          <dgm:bulletEnabled val="1"/>
        </dgm:presLayoutVars>
      </dgm:prSet>
      <dgm:spPr/>
    </dgm:pt>
    <dgm:pt modelId="{91E32A47-3495-43CB-AE32-62461B84F512}" type="pres">
      <dgm:prSet presAssocID="{0E80BFA3-CAEA-48D7-8B18-E75BB5EA95FD}" presName="childNode" presStyleLbl="node1" presStyleIdx="0" presStyleCnt="4">
        <dgm:presLayoutVars>
          <dgm:bulletEnabled val="1"/>
        </dgm:presLayoutVars>
      </dgm:prSet>
      <dgm:spPr/>
    </dgm:pt>
    <dgm:pt modelId="{32113E87-89A8-4607-9BDF-528F04C48861}" type="pres">
      <dgm:prSet presAssocID="{FB1891E8-5D5F-4CDE-A441-031FAEA31A45}" presName="hSp" presStyleCnt="0"/>
      <dgm:spPr/>
    </dgm:pt>
    <dgm:pt modelId="{DF0371E8-2AFE-4240-8A01-96166DF3B854}" type="pres">
      <dgm:prSet presAssocID="{FB1891E8-5D5F-4CDE-A441-031FAEA31A45}" presName="vProcSp" presStyleCnt="0"/>
      <dgm:spPr/>
    </dgm:pt>
    <dgm:pt modelId="{FB9F154C-D978-47D0-920C-055480CEBD49}" type="pres">
      <dgm:prSet presAssocID="{FB1891E8-5D5F-4CDE-A441-031FAEA31A45}" presName="vSp1" presStyleCnt="0"/>
      <dgm:spPr/>
    </dgm:pt>
    <dgm:pt modelId="{6DBC5E8D-CFAB-40A0-B7D8-23E46086BEFF}" type="pres">
      <dgm:prSet presAssocID="{FB1891E8-5D5F-4CDE-A441-031FAEA31A45}" presName="simulatedConn" presStyleLbl="solidFgAcc1" presStyleIdx="0" presStyleCnt="3"/>
      <dgm:spPr/>
    </dgm:pt>
    <dgm:pt modelId="{785FAE73-C588-4C5B-96AB-B106DA5B2127}" type="pres">
      <dgm:prSet presAssocID="{FB1891E8-5D5F-4CDE-A441-031FAEA31A45}" presName="vSp2" presStyleCnt="0"/>
      <dgm:spPr/>
    </dgm:pt>
    <dgm:pt modelId="{7B998FF2-C4B2-49E8-9436-9D1D288C8620}" type="pres">
      <dgm:prSet presAssocID="{FB1891E8-5D5F-4CDE-A441-031FAEA31A45}" presName="sibTrans" presStyleCnt="0"/>
      <dgm:spPr/>
    </dgm:pt>
    <dgm:pt modelId="{4D4BD0D6-80D3-4A43-8CDE-05F4E60AA794}" type="pres">
      <dgm:prSet presAssocID="{613D2F0A-866A-40D4-96C7-E9D86D3629EA}" presName="compositeNode" presStyleCnt="0">
        <dgm:presLayoutVars>
          <dgm:bulletEnabled val="1"/>
        </dgm:presLayoutVars>
      </dgm:prSet>
      <dgm:spPr/>
    </dgm:pt>
    <dgm:pt modelId="{AA3F1123-0C2C-488A-A311-F3CFB690037A}" type="pres">
      <dgm:prSet presAssocID="{613D2F0A-866A-40D4-96C7-E9D86D3629EA}" presName="bgRect" presStyleLbl="node1" presStyleIdx="1" presStyleCnt="4" custScaleY="125031"/>
      <dgm:spPr/>
    </dgm:pt>
    <dgm:pt modelId="{24FA1FBB-40A3-4389-9F92-E9933F113CF1}" type="pres">
      <dgm:prSet presAssocID="{613D2F0A-866A-40D4-96C7-E9D86D3629EA}" presName="parentNode" presStyleLbl="node1" presStyleIdx="1" presStyleCnt="4">
        <dgm:presLayoutVars>
          <dgm:chMax val="0"/>
          <dgm:bulletEnabled val="1"/>
        </dgm:presLayoutVars>
      </dgm:prSet>
      <dgm:spPr/>
    </dgm:pt>
    <dgm:pt modelId="{144004FB-102A-477A-9D7B-08FC5FCBA2B0}" type="pres">
      <dgm:prSet presAssocID="{613D2F0A-866A-40D4-96C7-E9D86D3629EA}" presName="childNode" presStyleLbl="node1" presStyleIdx="1" presStyleCnt="4">
        <dgm:presLayoutVars>
          <dgm:bulletEnabled val="1"/>
        </dgm:presLayoutVars>
      </dgm:prSet>
      <dgm:spPr/>
    </dgm:pt>
    <dgm:pt modelId="{818DD445-D539-44A8-9213-2053F28097F0}" type="pres">
      <dgm:prSet presAssocID="{F528FBAE-A737-44AE-9FDC-DEE11C69F2BC}" presName="hSp" presStyleCnt="0"/>
      <dgm:spPr/>
    </dgm:pt>
    <dgm:pt modelId="{3199ADBF-0201-4AFD-B85C-B895D69BC55A}" type="pres">
      <dgm:prSet presAssocID="{F528FBAE-A737-44AE-9FDC-DEE11C69F2BC}" presName="vProcSp" presStyleCnt="0"/>
      <dgm:spPr/>
    </dgm:pt>
    <dgm:pt modelId="{7B7C6601-4F1A-4EE0-8657-BE563B33B3C3}" type="pres">
      <dgm:prSet presAssocID="{F528FBAE-A737-44AE-9FDC-DEE11C69F2BC}" presName="vSp1" presStyleCnt="0"/>
      <dgm:spPr/>
    </dgm:pt>
    <dgm:pt modelId="{65808509-7ED9-4650-A692-68FAED9A1C7F}" type="pres">
      <dgm:prSet presAssocID="{F528FBAE-A737-44AE-9FDC-DEE11C69F2BC}" presName="simulatedConn" presStyleLbl="solidFgAcc1" presStyleIdx="1" presStyleCnt="3"/>
      <dgm:spPr/>
    </dgm:pt>
    <dgm:pt modelId="{089207EF-9C6E-48CD-91A6-779BC4894E01}" type="pres">
      <dgm:prSet presAssocID="{F528FBAE-A737-44AE-9FDC-DEE11C69F2BC}" presName="vSp2" presStyleCnt="0"/>
      <dgm:spPr/>
    </dgm:pt>
    <dgm:pt modelId="{2B7A9F7F-5E39-4C76-8B91-C2A2BA8000A9}" type="pres">
      <dgm:prSet presAssocID="{F528FBAE-A737-44AE-9FDC-DEE11C69F2BC}" presName="sibTrans" presStyleCnt="0"/>
      <dgm:spPr/>
    </dgm:pt>
    <dgm:pt modelId="{D37CBBB5-BADB-4DFB-B0FE-F92CEDEC3EA5}" type="pres">
      <dgm:prSet presAssocID="{92E51CFA-EFE4-4463-874E-92F13729CF20}" presName="compositeNode" presStyleCnt="0">
        <dgm:presLayoutVars>
          <dgm:bulletEnabled val="1"/>
        </dgm:presLayoutVars>
      </dgm:prSet>
      <dgm:spPr/>
    </dgm:pt>
    <dgm:pt modelId="{836D2A13-DA3C-4986-BB85-56BA390D6C04}" type="pres">
      <dgm:prSet presAssocID="{92E51CFA-EFE4-4463-874E-92F13729CF20}" presName="bgRect" presStyleLbl="node1" presStyleIdx="2" presStyleCnt="4" custScaleY="126332"/>
      <dgm:spPr/>
    </dgm:pt>
    <dgm:pt modelId="{DE254B47-1116-460F-8242-4CF5E2E39D5F}" type="pres">
      <dgm:prSet presAssocID="{92E51CFA-EFE4-4463-874E-92F13729CF20}" presName="parentNode" presStyleLbl="node1" presStyleIdx="2" presStyleCnt="4">
        <dgm:presLayoutVars>
          <dgm:chMax val="0"/>
          <dgm:bulletEnabled val="1"/>
        </dgm:presLayoutVars>
      </dgm:prSet>
      <dgm:spPr/>
    </dgm:pt>
    <dgm:pt modelId="{A91900BE-198A-4EDD-A721-8FFABF3C8DC5}" type="pres">
      <dgm:prSet presAssocID="{92E51CFA-EFE4-4463-874E-92F13729CF20}" presName="childNode" presStyleLbl="node1" presStyleIdx="2" presStyleCnt="4">
        <dgm:presLayoutVars>
          <dgm:bulletEnabled val="1"/>
        </dgm:presLayoutVars>
      </dgm:prSet>
      <dgm:spPr/>
    </dgm:pt>
    <dgm:pt modelId="{62F60CCB-7A29-410B-8CC4-CE88AFC65500}" type="pres">
      <dgm:prSet presAssocID="{C8064C87-04EA-4EE4-95C3-7245507AB2B9}" presName="hSp" presStyleCnt="0"/>
      <dgm:spPr/>
    </dgm:pt>
    <dgm:pt modelId="{1FFE8812-2BDB-42C5-A87D-B2B0CE083E77}" type="pres">
      <dgm:prSet presAssocID="{C8064C87-04EA-4EE4-95C3-7245507AB2B9}" presName="vProcSp" presStyleCnt="0"/>
      <dgm:spPr/>
    </dgm:pt>
    <dgm:pt modelId="{62339C5D-7EF5-46B2-AB70-99892D913A69}" type="pres">
      <dgm:prSet presAssocID="{C8064C87-04EA-4EE4-95C3-7245507AB2B9}" presName="vSp1" presStyleCnt="0"/>
      <dgm:spPr/>
    </dgm:pt>
    <dgm:pt modelId="{E68BB9D6-5D8B-49EC-802D-CA3D56FF820D}" type="pres">
      <dgm:prSet presAssocID="{C8064C87-04EA-4EE4-95C3-7245507AB2B9}" presName="simulatedConn" presStyleLbl="solidFgAcc1" presStyleIdx="2" presStyleCnt="3"/>
      <dgm:spPr/>
    </dgm:pt>
    <dgm:pt modelId="{35E71888-90CF-4479-A317-1CBD749849E1}" type="pres">
      <dgm:prSet presAssocID="{C8064C87-04EA-4EE4-95C3-7245507AB2B9}" presName="vSp2" presStyleCnt="0"/>
      <dgm:spPr/>
    </dgm:pt>
    <dgm:pt modelId="{7DA6A2BD-B8B6-4EFC-AB05-267A1B3ABF5D}" type="pres">
      <dgm:prSet presAssocID="{C8064C87-04EA-4EE4-95C3-7245507AB2B9}" presName="sibTrans" presStyleCnt="0"/>
      <dgm:spPr/>
    </dgm:pt>
    <dgm:pt modelId="{1A74AAB3-16FE-4466-B97C-8BDCC55E7105}" type="pres">
      <dgm:prSet presAssocID="{2975B574-A344-4490-A592-FD26F89D57FD}" presName="compositeNode" presStyleCnt="0">
        <dgm:presLayoutVars>
          <dgm:bulletEnabled val="1"/>
        </dgm:presLayoutVars>
      </dgm:prSet>
      <dgm:spPr/>
    </dgm:pt>
    <dgm:pt modelId="{6D702E9F-D518-4C7A-8B51-0EB76A167155}" type="pres">
      <dgm:prSet presAssocID="{2975B574-A344-4490-A592-FD26F89D57FD}" presName="bgRect" presStyleLbl="node1" presStyleIdx="3" presStyleCnt="4" custScaleY="126332"/>
      <dgm:spPr/>
    </dgm:pt>
    <dgm:pt modelId="{AB9A2B85-3092-4F7F-8847-AF4B118FC462}" type="pres">
      <dgm:prSet presAssocID="{2975B574-A344-4490-A592-FD26F89D57FD}" presName="parentNode" presStyleLbl="node1" presStyleIdx="3" presStyleCnt="4">
        <dgm:presLayoutVars>
          <dgm:chMax val="0"/>
          <dgm:bulletEnabled val="1"/>
        </dgm:presLayoutVars>
      </dgm:prSet>
      <dgm:spPr/>
    </dgm:pt>
    <dgm:pt modelId="{30BA5D2B-07A5-4F3D-A5F6-3D8E71745EFA}" type="pres">
      <dgm:prSet presAssocID="{2975B574-A344-4490-A592-FD26F89D57FD}" presName="childNode" presStyleLbl="node1" presStyleIdx="3" presStyleCnt="4">
        <dgm:presLayoutVars>
          <dgm:bulletEnabled val="1"/>
        </dgm:presLayoutVars>
      </dgm:prSet>
      <dgm:spPr/>
    </dgm:pt>
  </dgm:ptLst>
  <dgm:cxnLst>
    <dgm:cxn modelId="{29B3A409-230F-4599-AC74-1DC9B04CF074}" type="presOf" srcId="{92E51CFA-EFE4-4463-874E-92F13729CF20}" destId="{836D2A13-DA3C-4986-BB85-56BA390D6C04}" srcOrd="0" destOrd="0" presId="urn:microsoft.com/office/officeart/2005/8/layout/hProcess7"/>
    <dgm:cxn modelId="{34EF901C-5730-4352-BC6C-53EB306C4A34}" type="presOf" srcId="{35650E6F-F6F1-4671-98D5-D27684BA48A8}" destId="{A91900BE-198A-4EDD-A721-8FFABF3C8DC5}" srcOrd="0" destOrd="1" presId="urn:microsoft.com/office/officeart/2005/8/layout/hProcess7"/>
    <dgm:cxn modelId="{D76D022B-57BC-4691-9215-C7F0681DB205}" srcId="{4C758176-1DC9-4976-AD05-7698B9C04E52}" destId="{92E51CFA-EFE4-4463-874E-92F13729CF20}" srcOrd="2" destOrd="0" parTransId="{AAE841EE-2043-41D7-B366-24990DF45124}" sibTransId="{C8064C87-04EA-4EE4-95C3-7245507AB2B9}"/>
    <dgm:cxn modelId="{63A7F32D-C2BD-4A7C-93E1-734F93528C7A}" srcId="{613D2F0A-866A-40D4-96C7-E9D86D3629EA}" destId="{A4D5FFC4-9376-4006-A275-6A325849E0E1}" srcOrd="0" destOrd="0" parTransId="{1C5BC914-9F99-4A3C-8850-60EA742D5930}" sibTransId="{CE1E2A70-4878-4759-A305-AAE6179FA572}"/>
    <dgm:cxn modelId="{15EF4333-D5D5-446C-9012-06A00116A84D}" srcId="{0E80BFA3-CAEA-48D7-8B18-E75BB5EA95FD}" destId="{3C5F6D76-86DB-4D2D-BF17-39B59F932715}" srcOrd="2" destOrd="0" parTransId="{84B2E942-C97E-4F64-8374-9DC909130885}" sibTransId="{A823EE87-3545-43E6-B2E7-1723FB2938F9}"/>
    <dgm:cxn modelId="{2A2BD039-6DEE-48BD-A235-9050637CC8C5}" type="presOf" srcId="{48D0F710-B337-49D6-9B68-2F170FDFCA2F}" destId="{91E32A47-3495-43CB-AE32-62461B84F512}" srcOrd="0" destOrd="0" presId="urn:microsoft.com/office/officeart/2005/8/layout/hProcess7"/>
    <dgm:cxn modelId="{43BCAA3B-F901-4B4E-BAFA-0F00DB3ED922}" type="presOf" srcId="{52F68608-F196-409F-A83F-27F560F4407B}" destId="{91E32A47-3495-43CB-AE32-62461B84F512}" srcOrd="0" destOrd="3" presId="urn:microsoft.com/office/officeart/2005/8/layout/hProcess7"/>
    <dgm:cxn modelId="{E3D5D23E-BEBD-4156-9BF8-795C311E87A9}" type="presOf" srcId="{A4D5FFC4-9376-4006-A275-6A325849E0E1}" destId="{144004FB-102A-477A-9D7B-08FC5FCBA2B0}" srcOrd="0" destOrd="0" presId="urn:microsoft.com/office/officeart/2005/8/layout/hProcess7"/>
    <dgm:cxn modelId="{AC573941-7C8D-415C-91C6-0936780F8D82}" type="presOf" srcId="{0E80BFA3-CAEA-48D7-8B18-E75BB5EA95FD}" destId="{8B5A5EE8-1A0B-45AE-BFDD-023E0BBF66C6}" srcOrd="0" destOrd="0" presId="urn:microsoft.com/office/officeart/2005/8/layout/hProcess7"/>
    <dgm:cxn modelId="{59EA4F63-7271-4108-B554-7FF9306B166C}" srcId="{4C758176-1DC9-4976-AD05-7698B9C04E52}" destId="{2975B574-A344-4490-A592-FD26F89D57FD}" srcOrd="3" destOrd="0" parTransId="{8E9A6708-07E0-4F2D-B565-DB6A9A4ECB71}" sibTransId="{3A14724C-F15F-4C48-B88E-6FE64F05EB7C}"/>
    <dgm:cxn modelId="{203E7D6B-52DA-4EBE-A2B6-38A855530ACC}" type="presOf" srcId="{0E80BFA3-CAEA-48D7-8B18-E75BB5EA95FD}" destId="{F2EEE738-724E-4C08-9353-A993DD64B85F}" srcOrd="1" destOrd="0" presId="urn:microsoft.com/office/officeart/2005/8/layout/hProcess7"/>
    <dgm:cxn modelId="{B781006C-6AC8-4CB9-B43F-F35403485A74}" srcId="{2975B574-A344-4490-A592-FD26F89D57FD}" destId="{B9503A55-8AE3-437F-A930-6100B33E73E3}" srcOrd="0" destOrd="0" parTransId="{E8195891-079F-4847-97B7-A8BD1A3950D9}" sibTransId="{1110B75C-D70C-4F89-8E34-2DC969428632}"/>
    <dgm:cxn modelId="{3D2CC653-1594-4EED-805B-4DE5A3A70C75}" srcId="{4C758176-1DC9-4976-AD05-7698B9C04E52}" destId="{613D2F0A-866A-40D4-96C7-E9D86D3629EA}" srcOrd="1" destOrd="0" parTransId="{6293300F-AE15-481C-9C5C-ACFD1A9E6B37}" sibTransId="{F528FBAE-A737-44AE-9FDC-DEE11C69F2BC}"/>
    <dgm:cxn modelId="{87881E7E-34B5-4455-9108-39A88F15A180}" srcId="{2975B574-A344-4490-A592-FD26F89D57FD}" destId="{0A5409BB-DCFB-4A67-96BC-322F595D43A1}" srcOrd="2" destOrd="0" parTransId="{794B8CBF-0499-496A-8E32-7DC8E7DFFF4E}" sibTransId="{5ACDBC34-F4C0-495E-A693-E655652D6A38}"/>
    <dgm:cxn modelId="{BC99647E-9C18-4E7E-8FC6-5F2860330CA4}" srcId="{92E51CFA-EFE4-4463-874E-92F13729CF20}" destId="{35650E6F-F6F1-4671-98D5-D27684BA48A8}" srcOrd="1" destOrd="0" parTransId="{8575B942-9076-4220-A1EB-8D4C9DF9B121}" sibTransId="{14CD6252-6867-4DBB-AE92-DD8F3D2810E7}"/>
    <dgm:cxn modelId="{58A30884-9964-489E-8093-7BF91279D6D0}" type="presOf" srcId="{3C5F6D76-86DB-4D2D-BF17-39B59F932715}" destId="{91E32A47-3495-43CB-AE32-62461B84F512}" srcOrd="0" destOrd="2" presId="urn:microsoft.com/office/officeart/2005/8/layout/hProcess7"/>
    <dgm:cxn modelId="{1D85AF85-D259-45EB-A96D-F9EF71ED09A7}" type="presOf" srcId="{2975B574-A344-4490-A592-FD26F89D57FD}" destId="{6D702E9F-D518-4C7A-8B51-0EB76A167155}" srcOrd="0" destOrd="0" presId="urn:microsoft.com/office/officeart/2005/8/layout/hProcess7"/>
    <dgm:cxn modelId="{789AC789-3620-4204-8E2A-881E26DBA316}" type="presOf" srcId="{636959A8-0213-4FFD-A00B-1F58F93E6EB9}" destId="{30BA5D2B-07A5-4F3D-A5F6-3D8E71745EFA}" srcOrd="0" destOrd="1" presId="urn:microsoft.com/office/officeart/2005/8/layout/hProcess7"/>
    <dgm:cxn modelId="{6189858D-40D9-48A5-8670-C7063AC3CD97}" type="presOf" srcId="{613D2F0A-866A-40D4-96C7-E9D86D3629EA}" destId="{24FA1FBB-40A3-4389-9F92-E9933F113CF1}" srcOrd="1" destOrd="0" presId="urn:microsoft.com/office/officeart/2005/8/layout/hProcess7"/>
    <dgm:cxn modelId="{B450AF91-8A18-4960-B5BF-71CC44F9D01D}" srcId="{92E51CFA-EFE4-4463-874E-92F13729CF20}" destId="{905BD0C0-B9B7-4F78-A050-E357901B43D1}" srcOrd="0" destOrd="0" parTransId="{2FFBF695-E1E5-4883-AD07-606D78FD29D8}" sibTransId="{4B346007-316E-4D79-930A-911C59B97E9E}"/>
    <dgm:cxn modelId="{64EEB093-615C-41AD-93F6-3E467536192E}" type="presOf" srcId="{4C758176-1DC9-4976-AD05-7698B9C04E52}" destId="{7F9F1B67-8C6C-41D0-A053-797D5F276253}" srcOrd="0" destOrd="0" presId="urn:microsoft.com/office/officeart/2005/8/layout/hProcess7"/>
    <dgm:cxn modelId="{05E0FE94-13D0-4207-A9C5-A3314CA2FE9B}" type="presOf" srcId="{92E51CFA-EFE4-4463-874E-92F13729CF20}" destId="{DE254B47-1116-460F-8242-4CF5E2E39D5F}" srcOrd="1" destOrd="0" presId="urn:microsoft.com/office/officeart/2005/8/layout/hProcess7"/>
    <dgm:cxn modelId="{A36BC8A4-0FEC-4190-8C01-4827F47E531D}" type="presOf" srcId="{2987A3C1-7926-4372-9B5C-8BFA3365B584}" destId="{91E32A47-3495-43CB-AE32-62461B84F512}" srcOrd="0" destOrd="1" presId="urn:microsoft.com/office/officeart/2005/8/layout/hProcess7"/>
    <dgm:cxn modelId="{FDBE2CA5-A52F-41A2-900A-C9B07161D444}" srcId="{4C758176-1DC9-4976-AD05-7698B9C04E52}" destId="{0E80BFA3-CAEA-48D7-8B18-E75BB5EA95FD}" srcOrd="0" destOrd="0" parTransId="{60D65BE3-ED4B-4996-9A70-434B77BF4D43}" sibTransId="{FB1891E8-5D5F-4CDE-A441-031FAEA31A45}"/>
    <dgm:cxn modelId="{BD2284AB-EEE0-4D55-A2E2-D821BC16D46B}" srcId="{0E80BFA3-CAEA-48D7-8B18-E75BB5EA95FD}" destId="{2987A3C1-7926-4372-9B5C-8BFA3365B584}" srcOrd="1" destOrd="0" parTransId="{5229DCC1-71A5-435E-958E-F7B79A1D7C23}" sibTransId="{59751CFA-43AA-4655-B7AB-3DF1F5F1802A}"/>
    <dgm:cxn modelId="{513066C6-6162-40A2-8325-BDD935395CC7}" type="presOf" srcId="{613D2F0A-866A-40D4-96C7-E9D86D3629EA}" destId="{AA3F1123-0C2C-488A-A311-F3CFB690037A}" srcOrd="0" destOrd="0" presId="urn:microsoft.com/office/officeart/2005/8/layout/hProcess7"/>
    <dgm:cxn modelId="{7A2E94D2-4B7E-40BE-8D49-9AA16F4EFD63}" srcId="{0E80BFA3-CAEA-48D7-8B18-E75BB5EA95FD}" destId="{52F68608-F196-409F-A83F-27F560F4407B}" srcOrd="3" destOrd="0" parTransId="{1EC4A186-0A6C-4409-93D1-F5794AB93CD0}" sibTransId="{65E5E6D9-40B7-45DA-8034-F6F7EEF1967C}"/>
    <dgm:cxn modelId="{173398DB-1801-4274-BD5D-EB5B823CA189}" srcId="{0E80BFA3-CAEA-48D7-8B18-E75BB5EA95FD}" destId="{48D0F710-B337-49D6-9B68-2F170FDFCA2F}" srcOrd="0" destOrd="0" parTransId="{4576CCB0-F248-4F1A-936B-1EC9A856355D}" sibTransId="{F7E38758-5F0B-46B7-BDED-7F5C0ECFFF3C}"/>
    <dgm:cxn modelId="{346DA3E2-0C0C-4CFF-8579-E9BC0EA8791C}" type="presOf" srcId="{2975B574-A344-4490-A592-FD26F89D57FD}" destId="{AB9A2B85-3092-4F7F-8847-AF4B118FC462}" srcOrd="1" destOrd="0" presId="urn:microsoft.com/office/officeart/2005/8/layout/hProcess7"/>
    <dgm:cxn modelId="{6DE9E6F4-8F99-4053-8641-F68C0E92AEE2}" type="presOf" srcId="{0A5409BB-DCFB-4A67-96BC-322F595D43A1}" destId="{30BA5D2B-07A5-4F3D-A5F6-3D8E71745EFA}" srcOrd="0" destOrd="2" presId="urn:microsoft.com/office/officeart/2005/8/layout/hProcess7"/>
    <dgm:cxn modelId="{0B9E5DFA-A932-47F5-9E42-B97397C9CE09}" type="presOf" srcId="{B9503A55-8AE3-437F-A930-6100B33E73E3}" destId="{30BA5D2B-07A5-4F3D-A5F6-3D8E71745EFA}" srcOrd="0" destOrd="0" presId="urn:microsoft.com/office/officeart/2005/8/layout/hProcess7"/>
    <dgm:cxn modelId="{1F016CFA-4CFB-435A-B6E2-47AEB33C014C}" srcId="{2975B574-A344-4490-A592-FD26F89D57FD}" destId="{636959A8-0213-4FFD-A00B-1F58F93E6EB9}" srcOrd="1" destOrd="0" parTransId="{90A0014C-C84E-40B5-A483-B71994112A2A}" sibTransId="{7CB7AD28-7CBD-4025-A87F-394865EAA773}"/>
    <dgm:cxn modelId="{4EF431FF-31C5-4B66-8898-7B8A16A8252B}" type="presOf" srcId="{905BD0C0-B9B7-4F78-A050-E357901B43D1}" destId="{A91900BE-198A-4EDD-A721-8FFABF3C8DC5}" srcOrd="0" destOrd="0" presId="urn:microsoft.com/office/officeart/2005/8/layout/hProcess7"/>
    <dgm:cxn modelId="{39C67D54-632C-42AF-9342-CAFFC6424003}" type="presParOf" srcId="{7F9F1B67-8C6C-41D0-A053-797D5F276253}" destId="{6725752D-87A0-47D4-9F13-FCB6938C261A}" srcOrd="0" destOrd="0" presId="urn:microsoft.com/office/officeart/2005/8/layout/hProcess7"/>
    <dgm:cxn modelId="{DB45E202-AD55-4881-8B11-AD933042367E}" type="presParOf" srcId="{6725752D-87A0-47D4-9F13-FCB6938C261A}" destId="{8B5A5EE8-1A0B-45AE-BFDD-023E0BBF66C6}" srcOrd="0" destOrd="0" presId="urn:microsoft.com/office/officeart/2005/8/layout/hProcess7"/>
    <dgm:cxn modelId="{A5F40421-7E8E-4A18-84C8-512127901054}" type="presParOf" srcId="{6725752D-87A0-47D4-9F13-FCB6938C261A}" destId="{F2EEE738-724E-4C08-9353-A993DD64B85F}" srcOrd="1" destOrd="0" presId="urn:microsoft.com/office/officeart/2005/8/layout/hProcess7"/>
    <dgm:cxn modelId="{EBC80AC9-C30B-490E-994C-4C8772648B6D}" type="presParOf" srcId="{6725752D-87A0-47D4-9F13-FCB6938C261A}" destId="{91E32A47-3495-43CB-AE32-62461B84F512}" srcOrd="2" destOrd="0" presId="urn:microsoft.com/office/officeart/2005/8/layout/hProcess7"/>
    <dgm:cxn modelId="{76960F05-C522-4264-8EA0-19B2584A7FDE}" type="presParOf" srcId="{7F9F1B67-8C6C-41D0-A053-797D5F276253}" destId="{32113E87-89A8-4607-9BDF-528F04C48861}" srcOrd="1" destOrd="0" presId="urn:microsoft.com/office/officeart/2005/8/layout/hProcess7"/>
    <dgm:cxn modelId="{1F9074BA-25E2-4B6E-B5B7-F801A79AF731}" type="presParOf" srcId="{7F9F1B67-8C6C-41D0-A053-797D5F276253}" destId="{DF0371E8-2AFE-4240-8A01-96166DF3B854}" srcOrd="2" destOrd="0" presId="urn:microsoft.com/office/officeart/2005/8/layout/hProcess7"/>
    <dgm:cxn modelId="{DBFE27FC-29E3-4E98-AC23-CB023415462B}" type="presParOf" srcId="{DF0371E8-2AFE-4240-8A01-96166DF3B854}" destId="{FB9F154C-D978-47D0-920C-055480CEBD49}" srcOrd="0" destOrd="0" presId="urn:microsoft.com/office/officeart/2005/8/layout/hProcess7"/>
    <dgm:cxn modelId="{51876E1B-CB17-4B9B-9E7A-7D54B536C22D}" type="presParOf" srcId="{DF0371E8-2AFE-4240-8A01-96166DF3B854}" destId="{6DBC5E8D-CFAB-40A0-B7D8-23E46086BEFF}" srcOrd="1" destOrd="0" presId="urn:microsoft.com/office/officeart/2005/8/layout/hProcess7"/>
    <dgm:cxn modelId="{5BB047E1-97BB-4C02-9A90-A20E838BCA58}" type="presParOf" srcId="{DF0371E8-2AFE-4240-8A01-96166DF3B854}" destId="{785FAE73-C588-4C5B-96AB-B106DA5B2127}" srcOrd="2" destOrd="0" presId="urn:microsoft.com/office/officeart/2005/8/layout/hProcess7"/>
    <dgm:cxn modelId="{BC1B3614-F041-4BE1-82E2-7F9E36C1BB9D}" type="presParOf" srcId="{7F9F1B67-8C6C-41D0-A053-797D5F276253}" destId="{7B998FF2-C4B2-49E8-9436-9D1D288C8620}" srcOrd="3" destOrd="0" presId="urn:microsoft.com/office/officeart/2005/8/layout/hProcess7"/>
    <dgm:cxn modelId="{7B6298F2-E6CC-43EF-9561-B30CF381EE23}" type="presParOf" srcId="{7F9F1B67-8C6C-41D0-A053-797D5F276253}" destId="{4D4BD0D6-80D3-4A43-8CDE-05F4E60AA794}" srcOrd="4" destOrd="0" presId="urn:microsoft.com/office/officeart/2005/8/layout/hProcess7"/>
    <dgm:cxn modelId="{A13B1E4D-6287-44BC-8550-A7C568DC5A8E}" type="presParOf" srcId="{4D4BD0D6-80D3-4A43-8CDE-05F4E60AA794}" destId="{AA3F1123-0C2C-488A-A311-F3CFB690037A}" srcOrd="0" destOrd="0" presId="urn:microsoft.com/office/officeart/2005/8/layout/hProcess7"/>
    <dgm:cxn modelId="{29793C30-3AF0-4F48-871E-6D6446AD27E1}" type="presParOf" srcId="{4D4BD0D6-80D3-4A43-8CDE-05F4E60AA794}" destId="{24FA1FBB-40A3-4389-9F92-E9933F113CF1}" srcOrd="1" destOrd="0" presId="urn:microsoft.com/office/officeart/2005/8/layout/hProcess7"/>
    <dgm:cxn modelId="{8C9E7583-7853-44F4-844E-8A70A686CB8E}" type="presParOf" srcId="{4D4BD0D6-80D3-4A43-8CDE-05F4E60AA794}" destId="{144004FB-102A-477A-9D7B-08FC5FCBA2B0}" srcOrd="2" destOrd="0" presId="urn:microsoft.com/office/officeart/2005/8/layout/hProcess7"/>
    <dgm:cxn modelId="{2BCF2876-2838-4068-B2AE-5F69E4D1819B}" type="presParOf" srcId="{7F9F1B67-8C6C-41D0-A053-797D5F276253}" destId="{818DD445-D539-44A8-9213-2053F28097F0}" srcOrd="5" destOrd="0" presId="urn:microsoft.com/office/officeart/2005/8/layout/hProcess7"/>
    <dgm:cxn modelId="{CCF64D19-92A2-4B8D-9D8C-CC212FEEFAEF}" type="presParOf" srcId="{7F9F1B67-8C6C-41D0-A053-797D5F276253}" destId="{3199ADBF-0201-4AFD-B85C-B895D69BC55A}" srcOrd="6" destOrd="0" presId="urn:microsoft.com/office/officeart/2005/8/layout/hProcess7"/>
    <dgm:cxn modelId="{2E4C98C6-9C78-4B3C-AE90-2677DD8E7443}" type="presParOf" srcId="{3199ADBF-0201-4AFD-B85C-B895D69BC55A}" destId="{7B7C6601-4F1A-4EE0-8657-BE563B33B3C3}" srcOrd="0" destOrd="0" presId="urn:microsoft.com/office/officeart/2005/8/layout/hProcess7"/>
    <dgm:cxn modelId="{754E59A3-2853-40AD-9A4E-9097A0C34784}" type="presParOf" srcId="{3199ADBF-0201-4AFD-B85C-B895D69BC55A}" destId="{65808509-7ED9-4650-A692-68FAED9A1C7F}" srcOrd="1" destOrd="0" presId="urn:microsoft.com/office/officeart/2005/8/layout/hProcess7"/>
    <dgm:cxn modelId="{7B510981-2840-4498-A933-D82422563ADD}" type="presParOf" srcId="{3199ADBF-0201-4AFD-B85C-B895D69BC55A}" destId="{089207EF-9C6E-48CD-91A6-779BC4894E01}" srcOrd="2" destOrd="0" presId="urn:microsoft.com/office/officeart/2005/8/layout/hProcess7"/>
    <dgm:cxn modelId="{25F75519-E864-4D37-80EE-C82E0C966046}" type="presParOf" srcId="{7F9F1B67-8C6C-41D0-A053-797D5F276253}" destId="{2B7A9F7F-5E39-4C76-8B91-C2A2BA8000A9}" srcOrd="7" destOrd="0" presId="urn:microsoft.com/office/officeart/2005/8/layout/hProcess7"/>
    <dgm:cxn modelId="{BD5FA394-1BE7-4663-A90A-ACE0A7C900F4}" type="presParOf" srcId="{7F9F1B67-8C6C-41D0-A053-797D5F276253}" destId="{D37CBBB5-BADB-4DFB-B0FE-F92CEDEC3EA5}" srcOrd="8" destOrd="0" presId="urn:microsoft.com/office/officeart/2005/8/layout/hProcess7"/>
    <dgm:cxn modelId="{56FA2DF7-47AE-4C44-8454-E7C669CA2065}" type="presParOf" srcId="{D37CBBB5-BADB-4DFB-B0FE-F92CEDEC3EA5}" destId="{836D2A13-DA3C-4986-BB85-56BA390D6C04}" srcOrd="0" destOrd="0" presId="urn:microsoft.com/office/officeart/2005/8/layout/hProcess7"/>
    <dgm:cxn modelId="{E3C26D85-2436-41B4-A919-07E806564FBA}" type="presParOf" srcId="{D37CBBB5-BADB-4DFB-B0FE-F92CEDEC3EA5}" destId="{DE254B47-1116-460F-8242-4CF5E2E39D5F}" srcOrd="1" destOrd="0" presId="urn:microsoft.com/office/officeart/2005/8/layout/hProcess7"/>
    <dgm:cxn modelId="{8373BB28-C7A8-4182-AC84-3EA176965C7A}" type="presParOf" srcId="{D37CBBB5-BADB-4DFB-B0FE-F92CEDEC3EA5}" destId="{A91900BE-198A-4EDD-A721-8FFABF3C8DC5}" srcOrd="2" destOrd="0" presId="urn:microsoft.com/office/officeart/2005/8/layout/hProcess7"/>
    <dgm:cxn modelId="{BA36513D-8F99-442E-966A-E5586DB135A3}" type="presParOf" srcId="{7F9F1B67-8C6C-41D0-A053-797D5F276253}" destId="{62F60CCB-7A29-410B-8CC4-CE88AFC65500}" srcOrd="9" destOrd="0" presId="urn:microsoft.com/office/officeart/2005/8/layout/hProcess7"/>
    <dgm:cxn modelId="{2197FD1B-20FF-4CD9-A229-1FE5096F0AEE}" type="presParOf" srcId="{7F9F1B67-8C6C-41D0-A053-797D5F276253}" destId="{1FFE8812-2BDB-42C5-A87D-B2B0CE083E77}" srcOrd="10" destOrd="0" presId="urn:microsoft.com/office/officeart/2005/8/layout/hProcess7"/>
    <dgm:cxn modelId="{1956C530-13B7-46E8-A561-31B551AF90C5}" type="presParOf" srcId="{1FFE8812-2BDB-42C5-A87D-B2B0CE083E77}" destId="{62339C5D-7EF5-46B2-AB70-99892D913A69}" srcOrd="0" destOrd="0" presId="urn:microsoft.com/office/officeart/2005/8/layout/hProcess7"/>
    <dgm:cxn modelId="{CA82AAA4-FF67-45F9-A75E-E92955F500BC}" type="presParOf" srcId="{1FFE8812-2BDB-42C5-A87D-B2B0CE083E77}" destId="{E68BB9D6-5D8B-49EC-802D-CA3D56FF820D}" srcOrd="1" destOrd="0" presId="urn:microsoft.com/office/officeart/2005/8/layout/hProcess7"/>
    <dgm:cxn modelId="{1A9431DE-FA40-4C78-8A92-359FF5633ABD}" type="presParOf" srcId="{1FFE8812-2BDB-42C5-A87D-B2B0CE083E77}" destId="{35E71888-90CF-4479-A317-1CBD749849E1}" srcOrd="2" destOrd="0" presId="urn:microsoft.com/office/officeart/2005/8/layout/hProcess7"/>
    <dgm:cxn modelId="{2A6321CD-F2FA-4A97-A49B-37909C5E2B4E}" type="presParOf" srcId="{7F9F1B67-8C6C-41D0-A053-797D5F276253}" destId="{7DA6A2BD-B8B6-4EFC-AB05-267A1B3ABF5D}" srcOrd="11" destOrd="0" presId="urn:microsoft.com/office/officeart/2005/8/layout/hProcess7"/>
    <dgm:cxn modelId="{4DBE6ACB-7F26-4529-8B00-E473F75F0CA5}" type="presParOf" srcId="{7F9F1B67-8C6C-41D0-A053-797D5F276253}" destId="{1A74AAB3-16FE-4466-B97C-8BDCC55E7105}" srcOrd="12" destOrd="0" presId="urn:microsoft.com/office/officeart/2005/8/layout/hProcess7"/>
    <dgm:cxn modelId="{09FC7C49-2758-4651-89DD-2331AF4426CF}" type="presParOf" srcId="{1A74AAB3-16FE-4466-B97C-8BDCC55E7105}" destId="{6D702E9F-D518-4C7A-8B51-0EB76A167155}" srcOrd="0" destOrd="0" presId="urn:microsoft.com/office/officeart/2005/8/layout/hProcess7"/>
    <dgm:cxn modelId="{78D1DC7E-8941-4D90-9935-4C5BA60FEF9E}" type="presParOf" srcId="{1A74AAB3-16FE-4466-B97C-8BDCC55E7105}" destId="{AB9A2B85-3092-4F7F-8847-AF4B118FC462}" srcOrd="1" destOrd="0" presId="urn:microsoft.com/office/officeart/2005/8/layout/hProcess7"/>
    <dgm:cxn modelId="{C2F5F746-7ABD-4D46-B66F-B83A3059E2A3}" type="presParOf" srcId="{1A74AAB3-16FE-4466-B97C-8BDCC55E7105}" destId="{30BA5D2B-07A5-4F3D-A5F6-3D8E71745EFA}"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7AC2A-FEA4-4BF4-9CB8-80BD81C8F974}">
      <dsp:nvSpPr>
        <dsp:cNvPr id="0" name=""/>
        <dsp:cNvSpPr/>
      </dsp:nvSpPr>
      <dsp:spPr>
        <a:xfrm>
          <a:off x="1659408" y="341400"/>
          <a:ext cx="4160520" cy="4160520"/>
        </a:xfrm>
        <a:prstGeom prst="pie">
          <a:avLst>
            <a:gd name="adj1" fmla="val 16200000"/>
            <a:gd name="adj2" fmla="val 180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Process</a:t>
          </a:r>
        </a:p>
      </dsp:txBody>
      <dsp:txXfrm>
        <a:off x="3921443" y="1109115"/>
        <a:ext cx="1411605" cy="1386840"/>
      </dsp:txXfrm>
    </dsp:sp>
    <dsp:sp modelId="{F6ED2263-C625-43D7-B47A-FC04E8A76877}">
      <dsp:nvSpPr>
        <dsp:cNvPr id="0" name=""/>
        <dsp:cNvSpPr/>
      </dsp:nvSpPr>
      <dsp:spPr>
        <a:xfrm>
          <a:off x="1424599" y="458152"/>
          <a:ext cx="4160520" cy="4160520"/>
        </a:xfrm>
        <a:prstGeom prst="pie">
          <a:avLst>
            <a:gd name="adj1" fmla="val 1800000"/>
            <a:gd name="adj2" fmla="val 9000000"/>
          </a:avLst>
        </a:prstGeom>
        <a:solidFill>
          <a:schemeClr val="accent4">
            <a:hueOff val="-6195349"/>
            <a:satOff val="-50000"/>
            <a:lumOff val="1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Tools (</a:t>
          </a:r>
          <a:r>
            <a:rPr lang="en-US" sz="2200" kern="1200" dirty="0" err="1"/>
            <a:t>algos</a:t>
          </a:r>
          <a:r>
            <a:rPr lang="en-US" sz="2200" kern="1200" dirty="0"/>
            <a:t>, IDEs, workbench)</a:t>
          </a:r>
        </a:p>
      </dsp:txBody>
      <dsp:txXfrm>
        <a:off x="2563789" y="3083242"/>
        <a:ext cx="1882140" cy="1287780"/>
      </dsp:txXfrm>
    </dsp:sp>
    <dsp:sp modelId="{7CDA394A-3733-4484-A137-E3868D695785}">
      <dsp:nvSpPr>
        <dsp:cNvPr id="0" name=""/>
        <dsp:cNvSpPr/>
      </dsp:nvSpPr>
      <dsp:spPr>
        <a:xfrm>
          <a:off x="1424599" y="458152"/>
          <a:ext cx="4160520" cy="4160520"/>
        </a:xfrm>
        <a:prstGeom prst="pie">
          <a:avLst>
            <a:gd name="adj1" fmla="val 9000000"/>
            <a:gd name="adj2" fmla="val 16200000"/>
          </a:avLst>
        </a:prstGeom>
        <a:solidFill>
          <a:schemeClr val="accent4">
            <a:hueOff val="-12390699"/>
            <a:satOff val="-100000"/>
            <a:lumOff val="294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Platform (compute, storage, ...)</a:t>
          </a:r>
        </a:p>
      </dsp:txBody>
      <dsp:txXfrm>
        <a:off x="1870369" y="1275397"/>
        <a:ext cx="1411605" cy="1386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F608B-50F4-4EA3-BAB1-F5E1B02AF07F}">
      <dsp:nvSpPr>
        <dsp:cNvPr id="0" name=""/>
        <dsp:cNvSpPr/>
      </dsp:nvSpPr>
      <dsp:spPr>
        <a:xfrm>
          <a:off x="2412522" y="1416"/>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Business Understanding</a:t>
          </a:r>
        </a:p>
      </dsp:txBody>
      <dsp:txXfrm>
        <a:off x="2455268" y="44162"/>
        <a:ext cx="1261662" cy="790158"/>
      </dsp:txXfrm>
    </dsp:sp>
    <dsp:sp modelId="{C24DDF2D-6353-41E1-9720-2A38C38A9C92}">
      <dsp:nvSpPr>
        <dsp:cNvPr id="0" name=""/>
        <dsp:cNvSpPr/>
      </dsp:nvSpPr>
      <dsp:spPr>
        <a:xfrm>
          <a:off x="1639391" y="439242"/>
          <a:ext cx="2893416" cy="2893416"/>
        </a:xfrm>
        <a:custGeom>
          <a:avLst/>
          <a:gdLst/>
          <a:ahLst/>
          <a:cxnLst/>
          <a:rect l="0" t="0" r="0" b="0"/>
          <a:pathLst>
            <a:path>
              <a:moveTo>
                <a:pt x="2129990" y="171525"/>
              </a:moveTo>
              <a:arcTo wR="1446708" hR="1446708" stAng="17891026"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7BE246-D724-4885-A62B-142F390AA69E}">
      <dsp:nvSpPr>
        <dsp:cNvPr id="0" name=""/>
        <dsp:cNvSpPr/>
      </dsp:nvSpPr>
      <dsp:spPr>
        <a:xfrm>
          <a:off x="3859230" y="1448125"/>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Data acquisition &amp; understanding</a:t>
          </a:r>
        </a:p>
      </dsp:txBody>
      <dsp:txXfrm>
        <a:off x="3901976" y="1490871"/>
        <a:ext cx="1261662" cy="790158"/>
      </dsp:txXfrm>
    </dsp:sp>
    <dsp:sp modelId="{668A3D7F-7214-434A-B2C9-FDED4948EB42}">
      <dsp:nvSpPr>
        <dsp:cNvPr id="0" name=""/>
        <dsp:cNvSpPr/>
      </dsp:nvSpPr>
      <dsp:spPr>
        <a:xfrm>
          <a:off x="1639391" y="439242"/>
          <a:ext cx="2893416" cy="2893416"/>
        </a:xfrm>
        <a:custGeom>
          <a:avLst/>
          <a:gdLst/>
          <a:ahLst/>
          <a:cxnLst/>
          <a:rect l="0" t="0" r="0" b="0"/>
          <a:pathLst>
            <a:path>
              <a:moveTo>
                <a:pt x="2822210" y="1894993"/>
              </a:moveTo>
              <a:arcTo wR="1446708" hR="1446708" stAng="1083067"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AC4B16-BB39-4936-8D6F-8BE47804C963}">
      <dsp:nvSpPr>
        <dsp:cNvPr id="0" name=""/>
        <dsp:cNvSpPr/>
      </dsp:nvSpPr>
      <dsp:spPr>
        <a:xfrm>
          <a:off x="2412522" y="2894833"/>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Modeling</a:t>
          </a:r>
        </a:p>
        <a:p>
          <a:pPr marL="0" lvl="0" indent="0" algn="ctr" defTabSz="622300">
            <a:lnSpc>
              <a:spcPct val="90000"/>
            </a:lnSpc>
            <a:spcBef>
              <a:spcPct val="0"/>
            </a:spcBef>
            <a:spcAft>
              <a:spcPct val="35000"/>
            </a:spcAft>
            <a:buNone/>
          </a:pPr>
          <a:r>
            <a:rPr lang="en-US" sz="1400" kern="1200" dirty="0">
              <a:solidFill>
                <a:schemeClr val="bg1">
                  <a:lumMod val="50000"/>
                </a:schemeClr>
              </a:solidFill>
            </a:rPr>
            <a:t>(ML/AI)</a:t>
          </a:r>
        </a:p>
      </dsp:txBody>
      <dsp:txXfrm>
        <a:off x="2455268" y="2937579"/>
        <a:ext cx="1261662" cy="790158"/>
      </dsp:txXfrm>
    </dsp:sp>
    <dsp:sp modelId="{9DBD682A-49F0-4245-B5A6-88D5CE00901F}">
      <dsp:nvSpPr>
        <dsp:cNvPr id="0" name=""/>
        <dsp:cNvSpPr/>
      </dsp:nvSpPr>
      <dsp:spPr>
        <a:xfrm>
          <a:off x="1582713" y="410990"/>
          <a:ext cx="2893416" cy="2893416"/>
        </a:xfrm>
        <a:custGeom>
          <a:avLst/>
          <a:gdLst/>
          <a:ahLst/>
          <a:cxnLst/>
          <a:rect l="0" t="0" r="0" b="0"/>
          <a:pathLst>
            <a:path>
              <a:moveTo>
                <a:pt x="819043" y="2750166"/>
              </a:moveTo>
              <a:arcTo wR="1446708" hR="1446708" stAng="6942755" swAng="286404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07D199-D0EF-485D-B65F-3FEFD45CD6CC}">
      <dsp:nvSpPr>
        <dsp:cNvPr id="0" name=""/>
        <dsp:cNvSpPr/>
      </dsp:nvSpPr>
      <dsp:spPr>
        <a:xfrm>
          <a:off x="919994" y="1382782"/>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Deployment</a:t>
          </a:r>
        </a:p>
      </dsp:txBody>
      <dsp:txXfrm>
        <a:off x="962740" y="1425528"/>
        <a:ext cx="1261662" cy="790158"/>
      </dsp:txXfrm>
    </dsp:sp>
    <dsp:sp modelId="{E1DD1328-5C84-4D1F-A050-8DD8E4FDA51F}">
      <dsp:nvSpPr>
        <dsp:cNvPr id="0" name=""/>
        <dsp:cNvSpPr/>
      </dsp:nvSpPr>
      <dsp:spPr>
        <a:xfrm>
          <a:off x="1577278" y="470042"/>
          <a:ext cx="2893416" cy="2893416"/>
        </a:xfrm>
        <a:custGeom>
          <a:avLst/>
          <a:gdLst/>
          <a:ahLst/>
          <a:cxnLst/>
          <a:rect l="0" t="0" r="0" b="0"/>
          <a:pathLst>
            <a:path>
              <a:moveTo>
                <a:pt x="106127" y="902825"/>
              </a:moveTo>
              <a:arcTo wR="1446708" hR="1446708" stAng="12124965" swAng="2549494"/>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5118957" y="-784164"/>
          <a:ext cx="6096028" cy="6096028"/>
        </a:xfrm>
        <a:prstGeom prst="blockArc">
          <a:avLst>
            <a:gd name="adj1" fmla="val 18900000"/>
            <a:gd name="adj2" fmla="val 2700000"/>
            <a:gd name="adj3" fmla="val 354"/>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427386" y="282890"/>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Organization</a:t>
          </a:r>
        </a:p>
      </dsp:txBody>
      <dsp:txXfrm>
        <a:off x="427386" y="282890"/>
        <a:ext cx="3396302" cy="566143"/>
      </dsp:txXfrm>
    </dsp:sp>
    <dsp:sp modelId="{240EC60C-62E5-40AA-B5AD-062BB47C7673}">
      <dsp:nvSpPr>
        <dsp:cNvPr id="0" name=""/>
        <dsp:cNvSpPr/>
      </dsp:nvSpPr>
      <dsp:spPr>
        <a:xfrm>
          <a:off x="73547" y="212122"/>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833068" y="1131834"/>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Collaboration</a:t>
          </a:r>
        </a:p>
      </dsp:txBody>
      <dsp:txXfrm>
        <a:off x="833068" y="1131834"/>
        <a:ext cx="2990620" cy="566143"/>
      </dsp:txXfrm>
    </dsp:sp>
    <dsp:sp modelId="{E48CAF78-AD1B-4DDD-8AFD-3F5F4F4C8A31}">
      <dsp:nvSpPr>
        <dsp:cNvPr id="0" name=""/>
        <dsp:cNvSpPr/>
      </dsp:nvSpPr>
      <dsp:spPr>
        <a:xfrm>
          <a:off x="479229" y="1061066"/>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957580" y="1980778"/>
          <a:ext cx="2866109"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Quality</a:t>
          </a:r>
        </a:p>
      </dsp:txBody>
      <dsp:txXfrm>
        <a:off x="957580" y="1980778"/>
        <a:ext cx="2866109" cy="566143"/>
      </dsp:txXfrm>
    </dsp:sp>
    <dsp:sp modelId="{BF165C5B-138D-4313-A010-4D87B469302B}">
      <dsp:nvSpPr>
        <dsp:cNvPr id="0" name=""/>
        <dsp:cNvSpPr/>
      </dsp:nvSpPr>
      <dsp:spPr>
        <a:xfrm>
          <a:off x="603740" y="1910010"/>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833068" y="2829721"/>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Knowledge Accumulation</a:t>
          </a:r>
        </a:p>
      </dsp:txBody>
      <dsp:txXfrm>
        <a:off x="833068" y="2829721"/>
        <a:ext cx="2990620" cy="566143"/>
      </dsp:txXfrm>
    </dsp:sp>
    <dsp:sp modelId="{91FC7AF5-EB1D-4C2A-8BA9-136E6BE1B381}">
      <dsp:nvSpPr>
        <dsp:cNvPr id="0" name=""/>
        <dsp:cNvSpPr/>
      </dsp:nvSpPr>
      <dsp:spPr>
        <a:xfrm>
          <a:off x="479229" y="2758953"/>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427386" y="3678665"/>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Agility</a:t>
          </a:r>
        </a:p>
      </dsp:txBody>
      <dsp:txXfrm>
        <a:off x="427386" y="3678665"/>
        <a:ext cx="3396302" cy="566143"/>
      </dsp:txXfrm>
    </dsp:sp>
    <dsp:sp modelId="{C878AEDF-F517-47BB-B4A7-FD2C24015AC6}">
      <dsp:nvSpPr>
        <dsp:cNvPr id="0" name=""/>
        <dsp:cNvSpPr/>
      </dsp:nvSpPr>
      <dsp:spPr>
        <a:xfrm>
          <a:off x="73547" y="3607897"/>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352D3-757F-488A-B295-DDAE3004A6CD}">
      <dsp:nvSpPr>
        <dsp:cNvPr id="0" name=""/>
        <dsp:cNvSpPr/>
      </dsp:nvSpPr>
      <dsp:spPr>
        <a:xfrm>
          <a:off x="1569" y="6241"/>
          <a:ext cx="1972793" cy="168480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t>Business Understanding</a:t>
          </a:r>
        </a:p>
      </dsp:txBody>
      <dsp:txXfrm>
        <a:off x="1569" y="6241"/>
        <a:ext cx="1972793" cy="789117"/>
      </dsp:txXfrm>
    </dsp:sp>
    <dsp:sp modelId="{123CB328-2A92-4E91-8570-1ADE3C3F683A}">
      <dsp:nvSpPr>
        <dsp:cNvPr id="0" name=""/>
        <dsp:cNvSpPr/>
      </dsp:nvSpPr>
      <dsp:spPr>
        <a:xfrm>
          <a:off x="405636"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Project Objective</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Target &amp; Feature Definition</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Dictionary</a:t>
          </a:r>
          <a:endParaRPr lang="en-US" sz="1400" kern="1200" dirty="0"/>
        </a:p>
      </dsp:txBody>
      <dsp:txXfrm>
        <a:off x="463417" y="853139"/>
        <a:ext cx="1857231" cy="2130838"/>
      </dsp:txXfrm>
    </dsp:sp>
    <dsp:sp modelId="{9FF0B529-4CA0-4FFC-AEAF-6DEC580A15DF}">
      <dsp:nvSpPr>
        <dsp:cNvPr id="0" name=""/>
        <dsp:cNvSpPr/>
      </dsp:nvSpPr>
      <dsp:spPr>
        <a:xfrm>
          <a:off x="2273431" y="155215"/>
          <a:ext cx="634024" cy="4911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273431" y="253449"/>
        <a:ext cx="486674" cy="294700"/>
      </dsp:txXfrm>
    </dsp:sp>
    <dsp:sp modelId="{6F1CCA4E-CEBE-41C1-9665-8F500D484B03}">
      <dsp:nvSpPr>
        <dsp:cNvPr id="0" name=""/>
        <dsp:cNvSpPr/>
      </dsp:nvSpPr>
      <dsp:spPr>
        <a:xfrm>
          <a:off x="3170636" y="6241"/>
          <a:ext cx="1972793" cy="1684800"/>
        </a:xfrm>
        <a:prstGeom prst="roundRect">
          <a:avLst>
            <a:gd name="adj" fmla="val 10000"/>
          </a:avLst>
        </a:prstGeom>
        <a:solidFill>
          <a:srgbClr val="00808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Data acquisition and understanding</a:t>
          </a:r>
        </a:p>
      </dsp:txBody>
      <dsp:txXfrm>
        <a:off x="3170636" y="6241"/>
        <a:ext cx="1972793" cy="789117"/>
      </dsp:txXfrm>
    </dsp:sp>
    <dsp:sp modelId="{A207C21A-3353-4896-B463-BA39F0D8DAF5}">
      <dsp:nvSpPr>
        <dsp:cNvPr id="0" name=""/>
        <dsp:cNvSpPr/>
      </dsp:nvSpPr>
      <dsp:spPr>
        <a:xfrm>
          <a:off x="3574702"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tx1">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Data Quality Report</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Architecture Diagram (initial draft)</a:t>
          </a:r>
          <a:endParaRPr lang="en-US" sz="1400" kern="1200" dirty="0"/>
        </a:p>
      </dsp:txBody>
      <dsp:txXfrm>
        <a:off x="3632483" y="853139"/>
        <a:ext cx="1857231" cy="2130838"/>
      </dsp:txXfrm>
    </dsp:sp>
    <dsp:sp modelId="{C33B82A5-E187-4925-9BFA-84EC1B491744}">
      <dsp:nvSpPr>
        <dsp:cNvPr id="0" name=""/>
        <dsp:cNvSpPr/>
      </dsp:nvSpPr>
      <dsp:spPr>
        <a:xfrm>
          <a:off x="5442498" y="155215"/>
          <a:ext cx="634024" cy="491168"/>
        </a:xfrm>
        <a:prstGeom prst="rightArrow">
          <a:avLst>
            <a:gd name="adj1" fmla="val 60000"/>
            <a:gd name="adj2" fmla="val 50000"/>
          </a:avLst>
        </a:prstGeom>
        <a:solidFill>
          <a:schemeClr val="tx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5442498" y="253449"/>
        <a:ext cx="486674" cy="294700"/>
      </dsp:txXfrm>
    </dsp:sp>
    <dsp:sp modelId="{14DD5C90-B696-47B2-8E31-0A94B6AAA2AE}">
      <dsp:nvSpPr>
        <dsp:cNvPr id="0" name=""/>
        <dsp:cNvSpPr/>
      </dsp:nvSpPr>
      <dsp:spPr>
        <a:xfrm>
          <a:off x="6339703" y="6241"/>
          <a:ext cx="1972793" cy="168480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Modeling</a:t>
          </a:r>
        </a:p>
      </dsp:txBody>
      <dsp:txXfrm>
        <a:off x="6339703" y="6241"/>
        <a:ext cx="1972793" cy="789117"/>
      </dsp:txXfrm>
    </dsp:sp>
    <dsp:sp modelId="{A76B15D3-A814-4E14-A0FA-06E82B167B76}">
      <dsp:nvSpPr>
        <dsp:cNvPr id="0" name=""/>
        <dsp:cNvSpPr/>
      </dsp:nvSpPr>
      <dsp:spPr>
        <a:xfrm>
          <a:off x="6743769"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Featurization</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Modeling Report</a:t>
          </a: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Source code repo</a:t>
          </a:r>
          <a:endParaRPr lang="en-US" sz="1200" b="0" kern="1200" dirty="0">
            <a:gradFill>
              <a:gsLst>
                <a:gs pos="2917">
                  <a:schemeClr val="tx1"/>
                </a:gs>
                <a:gs pos="30000">
                  <a:schemeClr val="tx1"/>
                </a:gs>
              </a:gsLst>
              <a:lin ang="5400000" scaled="0"/>
            </a:gradFill>
          </a:endParaRPr>
        </a:p>
      </dsp:txBody>
      <dsp:txXfrm>
        <a:off x="6801550" y="853139"/>
        <a:ext cx="1857231" cy="2130838"/>
      </dsp:txXfrm>
    </dsp:sp>
    <dsp:sp modelId="{5B73E882-9DC3-4921-B7E7-7AD341F4164A}">
      <dsp:nvSpPr>
        <dsp:cNvPr id="0" name=""/>
        <dsp:cNvSpPr/>
      </dsp:nvSpPr>
      <dsp:spPr>
        <a:xfrm>
          <a:off x="8611565" y="155215"/>
          <a:ext cx="634024" cy="4911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611565" y="253449"/>
        <a:ext cx="486674" cy="294700"/>
      </dsp:txXfrm>
    </dsp:sp>
    <dsp:sp modelId="{44655A15-A789-418D-8861-950FB6FD8FA7}">
      <dsp:nvSpPr>
        <dsp:cNvPr id="0" name=""/>
        <dsp:cNvSpPr/>
      </dsp:nvSpPr>
      <dsp:spPr>
        <a:xfrm>
          <a:off x="9508770" y="6241"/>
          <a:ext cx="1972793" cy="168480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Deployment</a:t>
          </a:r>
        </a:p>
      </dsp:txBody>
      <dsp:txXfrm>
        <a:off x="9508770" y="6241"/>
        <a:ext cx="1972793" cy="789117"/>
      </dsp:txXfrm>
    </dsp:sp>
    <dsp:sp modelId="{5FF9A2FD-03DB-4DA3-9FBD-D39117D6F8E8}">
      <dsp:nvSpPr>
        <dsp:cNvPr id="0" name=""/>
        <dsp:cNvSpPr/>
      </dsp:nvSpPr>
      <dsp:spPr>
        <a:xfrm>
          <a:off x="9914406" y="772490"/>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Predictive Model</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gradFill>
                <a:gsLst>
                  <a:gs pos="2917">
                    <a:schemeClr val="tx1"/>
                  </a:gs>
                  <a:gs pos="30000">
                    <a:schemeClr val="tx1"/>
                  </a:gs>
                </a:gsLst>
                <a:lin ang="5400000" scaled="0"/>
              </a:gradFill>
            </a:rPr>
            <a:t>Final </a:t>
          </a:r>
          <a:r>
            <a:rPr lang="en-US" sz="1400" b="1" kern="1200" dirty="0">
              <a:gradFill>
                <a:gsLst>
                  <a:gs pos="2917">
                    <a:schemeClr val="tx1"/>
                  </a:gs>
                  <a:gs pos="30000">
                    <a:schemeClr val="tx1"/>
                  </a:gs>
                </a:gsLst>
                <a:lin ang="5400000" scaled="0"/>
              </a:gradFill>
            </a:rPr>
            <a:t>model reporting</a:t>
          </a:r>
          <a:endParaRPr lang="en-US" sz="1400" kern="1200" dirty="0"/>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Final deployment platform &amp; architecture </a:t>
          </a:r>
        </a:p>
      </dsp:txBody>
      <dsp:txXfrm>
        <a:off x="9972187" y="830271"/>
        <a:ext cx="1857231" cy="21308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A5EE8-1A0B-45AE-BFDD-023E0BBF66C6}">
      <dsp:nvSpPr>
        <dsp:cNvPr id="0" name=""/>
        <dsp:cNvSpPr/>
      </dsp:nvSpPr>
      <dsp:spPr>
        <a:xfrm>
          <a:off x="4810"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1">
                  <a:lumMod val="75000"/>
                </a:schemeClr>
              </a:solidFill>
              <a:latin typeface="+mj-lt"/>
            </a:rPr>
            <a:t>Level 1</a:t>
          </a:r>
        </a:p>
      </dsp:txBody>
      <dsp:txXfrm rot="16200000">
        <a:off x="-1485959" y="1925379"/>
        <a:ext cx="3560310" cy="578768"/>
      </dsp:txXfrm>
    </dsp:sp>
    <dsp:sp modelId="{91E32A47-3495-43CB-AE32-62461B84F512}">
      <dsp:nvSpPr>
        <dsp:cNvPr id="0" name=""/>
        <dsp:cNvSpPr/>
      </dsp:nvSpPr>
      <dsp:spPr>
        <a:xfrm>
          <a:off x="583579"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One git repository per project</a:t>
          </a:r>
        </a:p>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Standard directory structure</a:t>
          </a:r>
          <a:endParaRPr lang="en-US" sz="2000" kern="1200" baseline="0" dirty="0">
            <a:latin typeface="+mj-lt"/>
          </a:endParaRP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Standardized templates like charter, exit reports</a:t>
          </a: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Planning and tracking of work items</a:t>
          </a:r>
          <a:endParaRPr lang="en-US" sz="2000" kern="1200" dirty="0">
            <a:latin typeface="+mj-lt"/>
          </a:endParaRPr>
        </a:p>
      </dsp:txBody>
      <dsp:txXfrm>
        <a:off x="583579" y="434608"/>
        <a:ext cx="2155913" cy="4341841"/>
      </dsp:txXfrm>
    </dsp:sp>
    <dsp:sp modelId="{AA3F1123-0C2C-488A-A311-F3CFB690037A}">
      <dsp:nvSpPr>
        <dsp:cNvPr id="0" name=""/>
        <dsp:cNvSpPr/>
      </dsp:nvSpPr>
      <dsp:spPr>
        <a:xfrm>
          <a:off x="2999939"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2">
                  <a:lumMod val="75000"/>
                </a:schemeClr>
              </a:solidFill>
              <a:latin typeface="+mj-lt"/>
            </a:rPr>
            <a:t>Level 2</a:t>
          </a:r>
        </a:p>
      </dsp:txBody>
      <dsp:txXfrm rot="16200000">
        <a:off x="1509168" y="1925379"/>
        <a:ext cx="3560310" cy="578768"/>
      </dsp:txXfrm>
    </dsp:sp>
    <dsp:sp modelId="{6DBC5E8D-CFAB-40A0-B7D8-23E46086BEFF}">
      <dsp:nvSpPr>
        <dsp:cNvPr id="0" name=""/>
        <dsp:cNvSpPr/>
      </dsp:nvSpPr>
      <dsp:spPr>
        <a:xfrm rot="5400000">
          <a:off x="2759089"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44004FB-102A-477A-9D7B-08FC5FCBA2B0}">
      <dsp:nvSpPr>
        <dsp:cNvPr id="0" name=""/>
        <dsp:cNvSpPr/>
      </dsp:nvSpPr>
      <dsp:spPr>
        <a:xfrm>
          <a:off x="3578707"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 Customize </a:t>
          </a:r>
          <a:r>
            <a:rPr lang="en-US" sz="2000" kern="1200" baseline="0" dirty="0">
              <a:latin typeface="+mj-lt"/>
            </a:rPr>
            <a:t>templates to fit team needs</a:t>
          </a:r>
        </a:p>
        <a:p>
          <a:pPr marL="0" lvl="0" indent="0" algn="l" defTabSz="889000">
            <a:lnSpc>
              <a:spcPct val="90000"/>
            </a:lnSpc>
            <a:spcBef>
              <a:spcPct val="0"/>
            </a:spcBef>
            <a:spcAft>
              <a:spcPct val="35000"/>
            </a:spcAft>
            <a:buNone/>
          </a:pPr>
          <a:r>
            <a:rPr lang="en-US" sz="2000" kern="1200" baseline="0" dirty="0">
              <a:latin typeface="+mj-lt"/>
            </a:rPr>
            <a:t>- Create shared team utility repo (like IDEAR, AMAR)</a:t>
          </a:r>
          <a:endParaRPr lang="en-US" sz="2000" kern="1200" dirty="0">
            <a:latin typeface="+mj-lt"/>
          </a:endParaRPr>
        </a:p>
      </dsp:txBody>
      <dsp:txXfrm>
        <a:off x="3578707" y="434608"/>
        <a:ext cx="2155913" cy="4341841"/>
      </dsp:txXfrm>
    </dsp:sp>
    <dsp:sp modelId="{836D2A13-DA3C-4986-BB85-56BA390D6C04}">
      <dsp:nvSpPr>
        <dsp:cNvPr id="0" name=""/>
        <dsp:cNvSpPr/>
      </dsp:nvSpPr>
      <dsp:spPr>
        <a:xfrm>
          <a:off x="5995067"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CCCC00"/>
              </a:solidFill>
              <a:latin typeface="+mj-lt"/>
            </a:rPr>
            <a:t>Leve 3</a:t>
          </a:r>
        </a:p>
      </dsp:txBody>
      <dsp:txXfrm rot="16200000">
        <a:off x="4485773" y="1943902"/>
        <a:ext cx="3597356" cy="578768"/>
      </dsp:txXfrm>
    </dsp:sp>
    <dsp:sp modelId="{65808509-7ED9-4650-A692-68FAED9A1C7F}">
      <dsp:nvSpPr>
        <dsp:cNvPr id="0" name=""/>
        <dsp:cNvSpPr/>
      </dsp:nvSpPr>
      <dsp:spPr>
        <a:xfrm rot="5400000">
          <a:off x="5754217"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A91900BE-198A-4EDD-A721-8FFABF3C8DC5}">
      <dsp:nvSpPr>
        <dsp:cNvPr id="0" name=""/>
        <dsp:cNvSpPr/>
      </dsp:nvSpPr>
      <dsp:spPr>
        <a:xfrm>
          <a:off x="6573835"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Develop process </a:t>
          </a:r>
          <a:r>
            <a:rPr lang="en-US" sz="2000" kern="1200" baseline="0" dirty="0">
              <a:latin typeface="+mj-lt"/>
            </a:rPr>
            <a:t>to graduate code from projects to the shared team utility repo</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Develop E2E worked-out templates</a:t>
          </a:r>
        </a:p>
        <a:p>
          <a:pPr marL="0" lvl="0" indent="0" algn="l" defTabSz="889000">
            <a:lnSpc>
              <a:spcPct val="90000"/>
            </a:lnSpc>
            <a:spcBef>
              <a:spcPct val="0"/>
            </a:spcBef>
            <a:spcAft>
              <a:spcPct val="35000"/>
            </a:spcAft>
            <a:buNone/>
          </a:pPr>
          <a:r>
            <a:rPr lang="en-US" sz="2000" kern="1200" baseline="0" dirty="0">
              <a:latin typeface="+mj-lt"/>
            </a:rPr>
            <a:t>- Use mature work planning and tracking system (e.g. Agile)</a:t>
          </a:r>
        </a:p>
      </dsp:txBody>
      <dsp:txXfrm>
        <a:off x="6573835" y="434608"/>
        <a:ext cx="2155913" cy="4387020"/>
      </dsp:txXfrm>
    </dsp:sp>
    <dsp:sp modelId="{6D702E9F-D518-4C7A-8B51-0EB76A167155}">
      <dsp:nvSpPr>
        <dsp:cNvPr id="0" name=""/>
        <dsp:cNvSpPr/>
      </dsp:nvSpPr>
      <dsp:spPr>
        <a:xfrm>
          <a:off x="8990195"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00B050"/>
              </a:solidFill>
              <a:latin typeface="+mj-lt"/>
            </a:rPr>
            <a:t>Level 4</a:t>
          </a:r>
        </a:p>
      </dsp:txBody>
      <dsp:txXfrm rot="16200000">
        <a:off x="7480901" y="1943902"/>
        <a:ext cx="3597356" cy="578768"/>
      </dsp:txXfrm>
    </dsp:sp>
    <dsp:sp modelId="{E68BB9D6-5D8B-49EC-802D-CA3D56FF820D}">
      <dsp:nvSpPr>
        <dsp:cNvPr id="0" name=""/>
        <dsp:cNvSpPr/>
      </dsp:nvSpPr>
      <dsp:spPr>
        <a:xfrm rot="5400000">
          <a:off x="8749345"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30BA5D2B-07A5-4F3D-A5F6-3D8E71745EFA}">
      <dsp:nvSpPr>
        <dsp:cNvPr id="0" name=""/>
        <dsp:cNvSpPr/>
      </dsp:nvSpPr>
      <dsp:spPr>
        <a:xfrm>
          <a:off x="9568964"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Link</a:t>
          </a:r>
          <a:r>
            <a:rPr lang="en-US" sz="2000" kern="1200" baseline="0" dirty="0">
              <a:latin typeface="+mj-lt"/>
            </a:rPr>
            <a:t> git branch with work items</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Code review</a:t>
          </a:r>
        </a:p>
        <a:p>
          <a:pPr marL="0" lvl="0" indent="0" algn="l" defTabSz="889000">
            <a:lnSpc>
              <a:spcPct val="90000"/>
            </a:lnSpc>
            <a:spcBef>
              <a:spcPct val="0"/>
            </a:spcBef>
            <a:spcAft>
              <a:spcPct val="35000"/>
            </a:spcAft>
            <a:buNone/>
          </a:pPr>
          <a:r>
            <a:rPr lang="en-US" sz="2000" kern="1200" baseline="0" dirty="0">
              <a:latin typeface="+mj-lt"/>
            </a:rPr>
            <a:t>- Manage and version model and data assets</a:t>
          </a:r>
        </a:p>
        <a:p>
          <a:pPr marL="0" lvl="0" indent="0" algn="l" defTabSz="889000">
            <a:lnSpc>
              <a:spcPct val="90000"/>
            </a:lnSpc>
            <a:spcBef>
              <a:spcPct val="0"/>
            </a:spcBef>
            <a:spcAft>
              <a:spcPct val="35000"/>
            </a:spcAft>
            <a:buNone/>
          </a:pPr>
          <a:r>
            <a:rPr lang="en-US" sz="2000" kern="1200" baseline="0" dirty="0">
              <a:latin typeface="+mj-lt"/>
            </a:rPr>
            <a:t>- Develop automated testing framework</a:t>
          </a:r>
        </a:p>
        <a:p>
          <a:pPr marL="0" lvl="0" indent="0" algn="l" defTabSz="889000">
            <a:lnSpc>
              <a:spcPct val="90000"/>
            </a:lnSpc>
            <a:spcBef>
              <a:spcPct val="0"/>
            </a:spcBef>
            <a:spcAft>
              <a:spcPct val="35000"/>
            </a:spcAft>
            <a:buNone/>
          </a:pPr>
          <a:r>
            <a:rPr lang="en-US" sz="2000" kern="1200" dirty="0">
              <a:latin typeface="+mj-lt"/>
            </a:rPr>
            <a:t>- Develop automated CI/CD</a:t>
          </a:r>
        </a:p>
      </dsp:txBody>
      <dsp:txXfrm>
        <a:off x="9568964" y="434608"/>
        <a:ext cx="2155913" cy="438702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61" tIns="48331" rIns="96661" bIns="48331" rtlCol="0"/>
          <a:lstStyle>
            <a:lvl1pPr algn="l">
              <a:defRPr sz="13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014BFED-7FEA-4766-AA8D-13C2D0DA8381}" type="datetime8">
              <a:rPr lang="en-US" smtClean="0">
                <a:latin typeface="Segoe UI" pitchFamily="34" charset="0"/>
              </a:rPr>
              <a:t>1/18/2018 7:43 AM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61" tIns="48331" rIns="96661" bIns="48331" rtlCol="0" anchor="b"/>
          <a:lstStyle>
            <a:lvl1pPr algn="l">
              <a:defRPr sz="1300"/>
            </a:lvl1pPr>
          </a:lstStyle>
          <a:p>
            <a:pPr marL="421215" defTabSz="96629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61" tIns="48331" rIns="96661" bIns="48331"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10" name="Footer Placeholder 9"/>
          <p:cNvSpPr>
            <a:spLocks noGrp="1"/>
          </p:cNvSpPr>
          <p:nvPr>
            <p:ph type="ftr" sz="quarter" idx="4"/>
          </p:nvPr>
        </p:nvSpPr>
        <p:spPr>
          <a:xfrm>
            <a:off x="0" y="9121140"/>
            <a:ext cx="6315456" cy="373762"/>
          </a:xfrm>
          <a:prstGeom prst="rect">
            <a:avLst/>
          </a:prstGeom>
        </p:spPr>
        <p:txBody>
          <a:bodyPr vert="horz" lIns="96661" tIns="48331" rIns="96661" bIns="48331" rtlCol="0" anchor="b"/>
          <a:lstStyle>
            <a:lvl1pPr marL="604133" indent="0" algn="l">
              <a:defRPr sz="1300"/>
            </a:lvl1p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pitchFamily="34" charset="0"/>
              </a:defRPr>
            </a:lvl1pPr>
          </a:lstStyle>
          <a:p>
            <a:fld id="{A11C92F7-E87C-485A-BB33-34448ED3971C}" type="datetime8">
              <a:rPr lang="en-US" smtClean="0"/>
              <a:t>1/18/2018 7:42 AM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6661" tIns="48331" rIns="96661" bIns="48331"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1/18/2018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1</a:t>
            </a:fld>
            <a:endParaRPr lang="en-US" dirty="0">
              <a:solidFill>
                <a:prstClr val="black"/>
              </a:solidFill>
            </a:endParaRPr>
          </a:p>
        </p:txBody>
      </p:sp>
    </p:spTree>
    <p:extLst>
      <p:ext uri="{BB962C8B-B14F-4D97-AF65-F5344CB8AC3E}">
        <p14:creationId xmlns:p14="http://schemas.microsoft.com/office/powerpoint/2010/main" val="204437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6FB909-92B0-4CE3-A1C7-3C5A5E1056C5}"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1605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936F4C1-9439-4C94-A971-F3904E6486CE}"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88305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9142386-8060-4F7C-A291-AF8235D4AC43}"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96092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448FD-B4E2-4367-945C-9AF15DFD8C69}"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77774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37F3FE6-6118-41D7-9938-DA47AE7F7772}"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819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E5B312F-BB93-41C3-81C7-135A184CA582}"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78662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20725"/>
            <a:ext cx="3267075" cy="1836738"/>
          </a:xfrm>
        </p:spPr>
      </p:sp>
      <p:sp>
        <p:nvSpPr>
          <p:cNvPr id="3" name="Notes Placeholder 2"/>
          <p:cNvSpPr>
            <a:spLocks noGrp="1"/>
          </p:cNvSpPr>
          <p:nvPr>
            <p:ph type="body" idx="1"/>
          </p:nvPr>
        </p:nvSpPr>
        <p:spPr/>
        <p:txBody>
          <a:bodyPr/>
          <a:lstStyle/>
          <a:p>
            <a:pPr marL="241653" indent="-241653">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80025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0F1F154-5218-4F05-B70D-295F02AD5CB7}"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52557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BEC7414-C921-40C8-BA48-A22F619FD4FB}"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13316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241A46D-AFC7-494C-ACFC-6A783FFBE989}"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68014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1C92F7-E87C-485A-BB33-34448ED3971C}" type="datetime8">
              <a:rPr lang="en-US" smtClean="0"/>
              <a:t>1/18/2018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36587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569C3E5-90E1-4A88-AEA2-13F4221C35B3}"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87260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76837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67803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1/18/2018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24</a:t>
            </a:fld>
            <a:endParaRPr lang="en-US" dirty="0">
              <a:solidFill>
                <a:prstClr val="black"/>
              </a:solidFill>
            </a:endParaRPr>
          </a:p>
        </p:txBody>
      </p:sp>
    </p:spTree>
    <p:extLst>
      <p:ext uri="{BB962C8B-B14F-4D97-AF65-F5344CB8AC3E}">
        <p14:creationId xmlns:p14="http://schemas.microsoft.com/office/powerpoint/2010/main" val="2249773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525D1A-9CA5-4E94-B922-48D4C7E4CB42}"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3251795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C7CB4754-E6B3-49E8-AEEE-D97351DB0394}" type="slidenum">
              <a:rPr lang="en-US">
                <a:solidFill>
                  <a:prstClr val="black"/>
                </a:solidFill>
                <a:latin typeface="Calibri" panose="020F0502020204030204"/>
              </a:rPr>
              <a:pPr defTabSz="966612">
                <a:defRPr/>
              </a:pPr>
              <a:t>26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20650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Build and deploy everywhere, cloud, on-prem, edge, in-data</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Deploy in minutes with data driven management and retraining of all your models</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Prototype locally then scale up and out with VMs, Spark clusters, Azure Batch, &amp; GPUs</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Real time, high through-put insights everywhere, including Excel integration</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Compliant &amp; secure global clouds</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27</a:t>
            </a:fld>
            <a:endParaRPr lang="en-US" dirty="0"/>
          </a:p>
        </p:txBody>
      </p:sp>
    </p:spTree>
    <p:extLst>
      <p:ext uri="{BB962C8B-B14F-4D97-AF65-F5344CB8AC3E}">
        <p14:creationId xmlns:p14="http://schemas.microsoft.com/office/powerpoint/2010/main" val="59468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004735">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8465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04735">
              <a:defRPr/>
            </a:pPr>
            <a:fld id="{64CFA94A-519F-445C-B30C-9E76FA6A2031}" type="datetime8">
              <a:rPr lang="en-US">
                <a:solidFill>
                  <a:prstClr val="black"/>
                </a:solidFill>
              </a:rPr>
              <a:pPr defTabSz="1004735">
                <a:defRPr/>
              </a:pPr>
              <a:t>1/18/2018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1004735">
              <a:defRPr/>
            </a:pPr>
            <a:fld id="{B4008EB6-D09E-4580-8CD6-DDB14511944F}" type="slidenum">
              <a:rPr lang="en-US">
                <a:solidFill>
                  <a:prstClr val="black"/>
                </a:solidFill>
              </a:rPr>
              <a:pPr defTabSz="1004735">
                <a:defRPr/>
              </a:pPr>
              <a:t>28</a:t>
            </a:fld>
            <a:endParaRPr lang="en-US" dirty="0">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r>
              <a:rPr lang="en-US" dirty="0"/>
              <a:t>Docker logo</a:t>
            </a:r>
          </a:p>
          <a:p>
            <a:pPr marL="181240" indent="-181240">
              <a:buFont typeface="Arial" panose="020B0604020202020204" pitchFamily="34" charset="0"/>
              <a:buChar char="•"/>
            </a:pPr>
            <a:r>
              <a:rPr lang="en-US" dirty="0"/>
              <a:t>Single node (on prem, cloud</a:t>
            </a:r>
          </a:p>
          <a:p>
            <a:pPr marL="181240" indent="-181240">
              <a:buFont typeface="Arial" panose="020B0604020202020204" pitchFamily="34" charset="0"/>
              <a:buChar char="•"/>
            </a:pPr>
            <a:r>
              <a:rPr lang="en-US" dirty="0"/>
              <a:t>ACS</a:t>
            </a:r>
          </a:p>
          <a:p>
            <a:pPr marL="181240" indent="-181240">
              <a:buFont typeface="Arial" panose="020B0604020202020204" pitchFamily="34" charset="0"/>
              <a:buChar char="•"/>
            </a:pPr>
            <a:r>
              <a:rPr lang="en-US" dirty="0"/>
              <a:t>Edge</a:t>
            </a:r>
          </a:p>
          <a:p>
            <a:pPr marL="181240" indent="-181240">
              <a:buFont typeface="Arial" panose="020B0604020202020204" pitchFamily="34" charset="0"/>
              <a:buChar char="•"/>
            </a:pPr>
            <a:r>
              <a:rPr lang="en-US" dirty="0"/>
              <a:t>MSFT ML Services</a:t>
            </a:r>
          </a:p>
          <a:p>
            <a:pPr marL="181240" indent="-181240">
              <a:buFont typeface="Arial" panose="020B0604020202020204" pitchFamily="34" charset="0"/>
              <a:buChar char="•"/>
            </a:pPr>
            <a:r>
              <a:rPr lang="en-US" dirty="0"/>
              <a:t>Spark cluster</a:t>
            </a:r>
          </a:p>
          <a:p>
            <a:pPr marL="181240" indent="-181240">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331509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004735">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615612" defTabSz="98465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04735">
              <a:defRPr/>
            </a:pPr>
            <a:fld id="{64CFA94A-519F-445C-B30C-9E76FA6A2031}" type="datetime8">
              <a:rPr lang="en-US">
                <a:solidFill>
                  <a:prstClr val="black"/>
                </a:solidFill>
              </a:rPr>
              <a:pPr defTabSz="1004735">
                <a:defRPr/>
              </a:pPr>
              <a:t>1/18/2018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1004735">
              <a:defRPr/>
            </a:pPr>
            <a:fld id="{B4008EB6-D09E-4580-8CD6-DDB14511944F}" type="slidenum">
              <a:rPr lang="en-US">
                <a:solidFill>
                  <a:prstClr val="black"/>
                </a:solidFill>
              </a:rPr>
              <a:pPr defTabSz="1004735">
                <a:defRPr/>
              </a:pPr>
              <a:t>29</a:t>
            </a:fld>
            <a:endParaRPr lang="en-US" dirty="0">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defTabSz="986002">
              <a:lnSpc>
                <a:spcPct val="100000"/>
              </a:lnSpc>
              <a:spcAft>
                <a:spcPts val="0"/>
              </a:spcAft>
              <a:defRPr/>
            </a:pPr>
            <a:r>
              <a:rPr lang="en-US" sz="1900" dirty="0">
                <a:solidFill>
                  <a:srgbClr val="FFFFFF"/>
                </a:solidFill>
                <a:latin typeface="Segoe UI Light"/>
              </a:rPr>
              <a:t>Docker container based deployment allows:</a:t>
            </a:r>
          </a:p>
          <a:p>
            <a:pPr marL="493001" lvl="1" indent="0" defTabSz="986002">
              <a:lnSpc>
                <a:spcPct val="100000"/>
              </a:lnSpc>
              <a:spcAft>
                <a:spcPts val="0"/>
              </a:spcAft>
              <a:buNone/>
              <a:defRPr/>
            </a:pPr>
            <a:r>
              <a:rPr lang="en-US" sz="1700" dirty="0">
                <a:solidFill>
                  <a:srgbClr val="FFFFFF"/>
                </a:solidFill>
                <a:latin typeface="Segoe UI Light"/>
              </a:rPr>
              <a:t>Single node deployment (cloud/on prem)</a:t>
            </a:r>
          </a:p>
          <a:p>
            <a:pPr marL="493001" lvl="1" indent="0" defTabSz="986002">
              <a:lnSpc>
                <a:spcPct val="100000"/>
              </a:lnSpc>
              <a:spcAft>
                <a:spcPts val="0"/>
              </a:spcAft>
              <a:buNone/>
              <a:defRPr/>
            </a:pPr>
            <a:r>
              <a:rPr lang="en-US" sz="1700" dirty="0">
                <a:solidFill>
                  <a:srgbClr val="FFFFFF"/>
                </a:solidFill>
                <a:latin typeface="Segoe UI Light"/>
              </a:rPr>
              <a:t>Clustered deployments via Azure Container Service </a:t>
            </a:r>
          </a:p>
          <a:p>
            <a:pPr marL="986002" lvl="2" indent="0" defTabSz="986002">
              <a:lnSpc>
                <a:spcPct val="100000"/>
              </a:lnSpc>
              <a:spcAft>
                <a:spcPts val="0"/>
              </a:spcAft>
              <a:buNone/>
              <a:defRPr/>
            </a:pPr>
            <a:r>
              <a:rPr lang="en-US" sz="1500" dirty="0">
                <a:solidFill>
                  <a:srgbClr val="FFFFFF"/>
                </a:solidFill>
                <a:latin typeface="Segoe UI Light"/>
              </a:rPr>
              <a:t>public preview target of 10k RPS on ACS cluster configuration</a:t>
            </a:r>
          </a:p>
          <a:p>
            <a:pPr marL="986002" lvl="2" indent="0" defTabSz="986002">
              <a:lnSpc>
                <a:spcPct val="100000"/>
              </a:lnSpc>
              <a:spcAft>
                <a:spcPts val="0"/>
              </a:spcAft>
              <a:buNone/>
              <a:defRPr/>
            </a:pPr>
            <a:r>
              <a:rPr lang="en-US" sz="1500" dirty="0">
                <a:solidFill>
                  <a:srgbClr val="FFFFFF"/>
                </a:solidFill>
                <a:latin typeface="Segoe UI Light"/>
              </a:rPr>
              <a:t>Currently have published models (via TLC) with &lt;10ms latency</a:t>
            </a:r>
          </a:p>
          <a:p>
            <a:pPr marL="493001" lvl="1" indent="0" defTabSz="986002">
              <a:lnSpc>
                <a:spcPct val="100000"/>
              </a:lnSpc>
              <a:spcAft>
                <a:spcPts val="0"/>
              </a:spcAft>
              <a:buNone/>
              <a:defRPr/>
            </a:pPr>
            <a:r>
              <a:rPr lang="en-US" sz="1700" dirty="0">
                <a:solidFill>
                  <a:srgbClr val="FFFFFF"/>
                </a:solidFill>
                <a:latin typeface="Segoe UI Light"/>
              </a:rPr>
              <a:t>Edge deployment via Azure IOT Edge </a:t>
            </a:r>
          </a:p>
          <a:p>
            <a:pPr marL="493001" lvl="1" indent="0" defTabSz="986002">
              <a:lnSpc>
                <a:spcPct val="100000"/>
              </a:lnSpc>
              <a:spcAft>
                <a:spcPts val="0"/>
              </a:spcAft>
              <a:buNone/>
              <a:defRPr/>
            </a:pPr>
            <a:r>
              <a:rPr lang="en-US" sz="1700" dirty="0">
                <a:solidFill>
                  <a:srgbClr val="FFFFFF"/>
                </a:solidFill>
                <a:latin typeface="Segoe UI Light"/>
              </a:rPr>
              <a:t>Microsoft ML Server on-premises</a:t>
            </a:r>
          </a:p>
          <a:p>
            <a:endParaRPr lang="en-US" dirty="0"/>
          </a:p>
          <a:p>
            <a:pPr defTabSz="986002">
              <a:lnSpc>
                <a:spcPct val="100000"/>
              </a:lnSpc>
              <a:spcAft>
                <a:spcPts val="0"/>
              </a:spcAft>
              <a:defRPr/>
            </a:pPr>
            <a:r>
              <a:rPr lang="en-US" sz="1900" dirty="0">
                <a:solidFill>
                  <a:srgbClr val="FFFFFF"/>
                </a:solidFill>
                <a:latin typeface="Segoe UI Light"/>
              </a:rPr>
              <a:t>Other deployment options</a:t>
            </a:r>
          </a:p>
          <a:p>
            <a:pPr marL="493001" lvl="1" indent="0" defTabSz="986002">
              <a:lnSpc>
                <a:spcPct val="100000"/>
              </a:lnSpc>
              <a:spcAft>
                <a:spcPts val="0"/>
              </a:spcAft>
              <a:buNone/>
              <a:defRPr/>
            </a:pPr>
            <a:r>
              <a:rPr lang="en-US" sz="1700" dirty="0">
                <a:solidFill>
                  <a:srgbClr val="FFFFFF"/>
                </a:solidFill>
                <a:latin typeface="Segoe UI Light"/>
              </a:rPr>
              <a:t>Spark clusters</a:t>
            </a:r>
          </a:p>
          <a:p>
            <a:pPr marL="493001" lvl="1" indent="0" defTabSz="986002">
              <a:lnSpc>
                <a:spcPct val="100000"/>
              </a:lnSpc>
              <a:spcAft>
                <a:spcPts val="0"/>
              </a:spcAft>
              <a:buNone/>
              <a:defRPr/>
            </a:pPr>
            <a:r>
              <a:rPr lang="en-US" sz="1700" dirty="0">
                <a:solidFill>
                  <a:srgbClr val="FFFFFF"/>
                </a:solidFill>
                <a:latin typeface="Segoe UI Light"/>
              </a:rPr>
              <a:t>Data engines:</a:t>
            </a:r>
          </a:p>
          <a:p>
            <a:pPr marL="986002" lvl="2" indent="0" defTabSz="986002">
              <a:lnSpc>
                <a:spcPct val="100000"/>
              </a:lnSpc>
              <a:spcAft>
                <a:spcPts val="0"/>
              </a:spcAft>
              <a:buNone/>
              <a:defRPr/>
            </a:pPr>
            <a:r>
              <a:rPr lang="en-US" sz="1500" dirty="0">
                <a:solidFill>
                  <a:srgbClr val="FFFFFF"/>
                </a:solidFill>
                <a:latin typeface="Segoe UI Light"/>
              </a:rPr>
              <a:t>SQL </a:t>
            </a:r>
          </a:p>
          <a:p>
            <a:pPr marL="986002" lvl="2" indent="0" defTabSz="986002">
              <a:lnSpc>
                <a:spcPct val="100000"/>
              </a:lnSpc>
              <a:spcAft>
                <a:spcPts val="0"/>
              </a:spcAft>
              <a:buNone/>
              <a:defRPr/>
            </a:pPr>
            <a:r>
              <a:rPr lang="en-US" sz="1500" strike="sngStrike" dirty="0">
                <a:solidFill>
                  <a:srgbClr val="FFFFFF"/>
                </a:solidFill>
                <a:latin typeface="Segoe UI Light"/>
              </a:rPr>
              <a:t>CosmosDB (roadmap)</a:t>
            </a:r>
          </a:p>
          <a:p>
            <a:pPr marL="986002" lvl="2" indent="0" defTabSz="986002">
              <a:lnSpc>
                <a:spcPct val="100000"/>
              </a:lnSpc>
              <a:spcAft>
                <a:spcPts val="0"/>
              </a:spcAft>
              <a:buNone/>
              <a:defRPr/>
            </a:pPr>
            <a:r>
              <a:rPr lang="en-US" sz="1500" strike="sngStrike" dirty="0">
                <a:solidFill>
                  <a:srgbClr val="FFFFFF"/>
                </a:solidFill>
                <a:latin typeface="Segoe UI Light"/>
              </a:rPr>
              <a:t>U-SQL (roadmap) </a:t>
            </a:r>
          </a:p>
          <a:p>
            <a:pPr marL="493001" lvl="1" indent="0" defTabSz="986002">
              <a:lnSpc>
                <a:spcPct val="100000"/>
              </a:lnSpc>
              <a:spcAft>
                <a:spcPts val="0"/>
              </a:spcAft>
              <a:buNone/>
              <a:defRPr/>
            </a:pPr>
            <a:r>
              <a:rPr lang="en-US" sz="1700" strike="sngStrike" dirty="0">
                <a:solidFill>
                  <a:srgbClr val="FFFFFF"/>
                </a:solidFill>
                <a:latin typeface="Segoe UI Light"/>
              </a:rPr>
              <a:t>FPGAs (roadmap) </a:t>
            </a:r>
          </a:p>
          <a:p>
            <a:pPr marL="493001" lvl="1" indent="0" defTabSz="986002">
              <a:lnSpc>
                <a:spcPct val="100000"/>
              </a:lnSpc>
              <a:spcAft>
                <a:spcPts val="0"/>
              </a:spcAft>
              <a:buNone/>
              <a:defRPr/>
            </a:pPr>
            <a:r>
              <a:rPr lang="en-US" sz="1700" strike="sngStrike" dirty="0">
                <a:solidFill>
                  <a:srgbClr val="FFFFFF"/>
                </a:solidFill>
                <a:latin typeface="Segoe UI Light"/>
              </a:rPr>
              <a:t>Serverless (roadmap) </a:t>
            </a:r>
            <a:endParaRPr lang="en-US" sz="1300" strike="sngStrike" dirty="0">
              <a:solidFill>
                <a:srgbClr val="FFFFFF"/>
              </a:solidFill>
              <a:latin typeface="Segoe UI Light"/>
            </a:endParaRPr>
          </a:p>
          <a:p>
            <a:endParaRPr lang="en-US" dirty="0"/>
          </a:p>
          <a:p>
            <a:endParaRPr lang="en-US" dirty="0"/>
          </a:p>
          <a:p>
            <a:endParaRPr lang="en-US" dirty="0"/>
          </a:p>
          <a:p>
            <a:endParaRPr lang="en-US" dirty="0"/>
          </a:p>
          <a:p>
            <a:endParaRPr lang="en-US" dirty="0"/>
          </a:p>
          <a:p>
            <a:r>
              <a:rPr lang="en-US" dirty="0"/>
              <a:t>Docker logo</a:t>
            </a:r>
          </a:p>
          <a:p>
            <a:pPr marL="181240" indent="-181240">
              <a:buFont typeface="Arial" panose="020B0604020202020204" pitchFamily="34" charset="0"/>
              <a:buChar char="•"/>
            </a:pPr>
            <a:r>
              <a:rPr lang="en-US" dirty="0"/>
              <a:t>Single node (on prem, cloud</a:t>
            </a:r>
          </a:p>
          <a:p>
            <a:pPr marL="181240" indent="-181240">
              <a:buFont typeface="Arial" panose="020B0604020202020204" pitchFamily="34" charset="0"/>
              <a:buChar char="•"/>
            </a:pPr>
            <a:r>
              <a:rPr lang="en-US" dirty="0"/>
              <a:t>ACS</a:t>
            </a:r>
          </a:p>
          <a:p>
            <a:pPr marL="181240" indent="-181240">
              <a:buFont typeface="Arial" panose="020B0604020202020204" pitchFamily="34" charset="0"/>
              <a:buChar char="•"/>
            </a:pPr>
            <a:r>
              <a:rPr lang="en-US" dirty="0"/>
              <a:t>Edge</a:t>
            </a:r>
          </a:p>
          <a:p>
            <a:pPr marL="181240" indent="-181240">
              <a:buFont typeface="Arial" panose="020B0604020202020204" pitchFamily="34" charset="0"/>
              <a:buChar char="•"/>
            </a:pPr>
            <a:r>
              <a:rPr lang="en-US" dirty="0"/>
              <a:t>MSFT ML Services</a:t>
            </a:r>
          </a:p>
          <a:p>
            <a:pPr marL="181240" indent="-181240">
              <a:buFont typeface="Arial" panose="020B0604020202020204" pitchFamily="34" charset="0"/>
              <a:buChar char="•"/>
            </a:pPr>
            <a:r>
              <a:rPr lang="en-US" dirty="0"/>
              <a:t>Spark cluster</a:t>
            </a:r>
          </a:p>
          <a:p>
            <a:pPr marL="181240" indent="-181240">
              <a:buFont typeface="Arial" panose="020B0604020202020204" pitchFamily="34" charset="0"/>
              <a:buChar char="•"/>
            </a:pPr>
            <a:r>
              <a:rPr lang="en-US" dirty="0"/>
              <a:t>SQL</a:t>
            </a:r>
          </a:p>
          <a:p>
            <a:r>
              <a:rPr lang="en-US" dirty="0"/>
              <a:t>Use slide 8 as reference</a:t>
            </a:r>
          </a:p>
          <a:p>
            <a:r>
              <a:rPr lang="en-US" dirty="0"/>
              <a:t>List </a:t>
            </a:r>
          </a:p>
          <a:p>
            <a:endParaRPr lang="en-US" dirty="0"/>
          </a:p>
        </p:txBody>
      </p:sp>
    </p:spTree>
    <p:extLst>
      <p:ext uri="{BB962C8B-B14F-4D97-AF65-F5344CB8AC3E}">
        <p14:creationId xmlns:p14="http://schemas.microsoft.com/office/powerpoint/2010/main" val="4058069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Spend more time modeling, less time prepping with built in intelligent data prep </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Increase collaboration and sharing with notebooks and Git</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Never lose anything with version control &amp; reproducibility</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Know the best performing models with metrics, lineage, run history, &amp; asset management</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30</a:t>
            </a:fld>
            <a:endParaRPr lang="en-US" dirty="0"/>
          </a:p>
        </p:txBody>
      </p:sp>
    </p:spTree>
    <p:extLst>
      <p:ext uri="{BB962C8B-B14F-4D97-AF65-F5344CB8AC3E}">
        <p14:creationId xmlns:p14="http://schemas.microsoft.com/office/powerpoint/2010/main" val="4057947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1847A4B-6736-430F-A95C-DDF26B427AB0}"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6549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Use any framework or library and the most popular languages</a:t>
            </a:r>
          </a:p>
          <a:p>
            <a:pPr defTabSz="966612">
              <a:lnSpc>
                <a:spcPct val="100000"/>
              </a:lnSpc>
              <a:spcAft>
                <a:spcPts val="0"/>
              </a:spcAft>
              <a:defRPr/>
            </a:pPr>
            <a:r>
              <a:rPr lang="en-US" kern="0" dirty="0">
                <a:gradFill>
                  <a:gsLst>
                    <a:gs pos="13483">
                      <a:schemeClr val="tx1"/>
                    </a:gs>
                    <a:gs pos="62000">
                      <a:schemeClr val="tx1"/>
                    </a:gs>
                  </a:gsLst>
                  <a:lin ang="5400000" scaled="0"/>
                </a:gradFill>
                <a:latin typeface="Segoe UI Semilight"/>
                <a:cs typeface="Segoe UI"/>
              </a:rPr>
              <a:t>Faster, easier training on industry leading Spark</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31</a:t>
            </a:fld>
            <a:endParaRPr lang="en-US" dirty="0"/>
          </a:p>
        </p:txBody>
      </p:sp>
    </p:spTree>
    <p:extLst>
      <p:ext uri="{BB962C8B-B14F-4D97-AF65-F5344CB8AC3E}">
        <p14:creationId xmlns:p14="http://schemas.microsoft.com/office/powerpoint/2010/main" val="3973237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any framework.  Tensorflow logo, CNTK logo, Spark logo</a:t>
            </a:r>
          </a:p>
          <a:p>
            <a:r>
              <a:rPr lang="en-US" dirty="0"/>
              <a:t>See inset for Tensorflow logo</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32</a:t>
            </a:fld>
            <a:endParaRPr lang="en-US" dirty="0"/>
          </a:p>
        </p:txBody>
      </p:sp>
    </p:spTree>
    <p:extLst>
      <p:ext uri="{BB962C8B-B14F-4D97-AF65-F5344CB8AC3E}">
        <p14:creationId xmlns:p14="http://schemas.microsoft.com/office/powerpoint/2010/main" val="3613443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1/18/2018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33</a:t>
            </a:fld>
            <a:endParaRPr lang="en-US" dirty="0">
              <a:solidFill>
                <a:prstClr val="black"/>
              </a:solidFill>
            </a:endParaRPr>
          </a:p>
        </p:txBody>
      </p:sp>
    </p:spTree>
    <p:extLst>
      <p:ext uri="{BB962C8B-B14F-4D97-AF65-F5344CB8AC3E}">
        <p14:creationId xmlns:p14="http://schemas.microsoft.com/office/powerpoint/2010/main" val="3092133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49C2287-ECD0-4A55-9234-8A285F924AD2}" type="datetime8">
              <a:rPr lang="en-US">
                <a:solidFill>
                  <a:prstClr val="black"/>
                </a:solidFill>
              </a:rPr>
              <a:pPr defTabSz="986002">
                <a:defRPr/>
              </a:pPr>
              <a:t>1/18/2018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34</a:t>
            </a:fld>
            <a:endParaRPr lang="en-US" dirty="0">
              <a:solidFill>
                <a:prstClr val="black"/>
              </a:solidFill>
            </a:endParaRPr>
          </a:p>
        </p:txBody>
      </p:sp>
    </p:spTree>
    <p:extLst>
      <p:ext uri="{BB962C8B-B14F-4D97-AF65-F5344CB8AC3E}">
        <p14:creationId xmlns:p14="http://schemas.microsoft.com/office/powerpoint/2010/main" val="4265870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1C92F7-E87C-485A-BB33-34448ED3971C}"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06096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1/18/2018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38</a:t>
            </a:fld>
            <a:endParaRPr lang="en-US" dirty="0">
              <a:solidFill>
                <a:prstClr val="black"/>
              </a:solidFill>
            </a:endParaRPr>
          </a:p>
        </p:txBody>
      </p:sp>
    </p:spTree>
    <p:extLst>
      <p:ext uri="{BB962C8B-B14F-4D97-AF65-F5344CB8AC3E}">
        <p14:creationId xmlns:p14="http://schemas.microsoft.com/office/powerpoint/2010/main" val="3753087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9C96E2-DFA6-487A-96F7-A61553BDF10F}"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1044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599A15-3897-428E-9F21-97B2CC21586F}"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17328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D53368E-DA10-4AF9-85CB-5B5634863591}"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5215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F6008D-6F1A-41A6-8880-D6DCCB9D08F1}"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7582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6AF9B4-10ED-43E3-86AD-36DD2CE7A5FD}"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55074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EE336B6-DA29-4485-AB8A-56FA165BAE15}" type="datetime8">
              <a:rPr lang="en-US" smtClean="0"/>
              <a:t>1/18/2018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74952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9877797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6140301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711259" y="2355680"/>
            <a:ext cx="5218274" cy="1161705"/>
          </a:xfrm>
        </p:spPr>
        <p:txBody>
          <a:bodyPr wrap="square" lIns="91440" rIns="91440" anchor="b" anchorCtr="0">
            <a:spAutoFit/>
          </a:bodyPr>
          <a:lstStyle>
            <a:lvl1pPr>
              <a:defRPr lang="en-US" sz="3264" kern="0" spc="50">
                <a:solidFill>
                  <a:srgbClr val="0078D7"/>
                </a:solidFill>
                <a:latin typeface="Segoe UI Semilight" charset="0"/>
                <a:ea typeface="Segoe UI Semilight" charset="0"/>
                <a:cs typeface="Segoe UI Semilight" charset="0"/>
              </a:defRPr>
            </a:lvl1pPr>
          </a:lstStyle>
          <a:p>
            <a:pPr marL="0" lvl="0" defTabSz="932293"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711260" y="3580347"/>
            <a:ext cx="440116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239481" y="0"/>
            <a:ext cx="6196995" cy="699452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711259" y="3769235"/>
            <a:ext cx="4401167" cy="1343508"/>
          </a:xfrm>
        </p:spPr>
        <p:txBody>
          <a:bodyPr lIns="91440" rIns="91440"/>
          <a:lstStyle>
            <a:lvl1pPr>
              <a:spcBef>
                <a:spcPts val="204"/>
              </a:spcBef>
              <a:spcAft>
                <a:spcPts val="1224"/>
              </a:spcAft>
              <a:defRPr lang="en-US" sz="1224" b="1" kern="1200" spc="173" dirty="0" smtClean="0">
                <a:solidFill>
                  <a:srgbClr val="505050"/>
                </a:solidFill>
                <a:latin typeface="Segoe UI Semibold" charset="0"/>
                <a:ea typeface="Segoe UI Semibold" charset="0"/>
                <a:cs typeface="Segoe UI Semibold" charset="0"/>
              </a:defRPr>
            </a:lvl1pPr>
            <a:lvl2pPr>
              <a:defRPr lang="en-US" sz="1224" b="1" kern="1200" spc="173" dirty="0" smtClean="0">
                <a:solidFill>
                  <a:srgbClr val="505050"/>
                </a:solidFill>
                <a:latin typeface="Segoe UI Semibold" charset="0"/>
                <a:ea typeface="Segoe UI Semibold" charset="0"/>
                <a:cs typeface="Segoe UI Semibold" charset="0"/>
              </a:defRPr>
            </a:lvl2pPr>
            <a:lvl3pPr>
              <a:defRPr lang="en-US" sz="1224" b="1" kern="1200" spc="173" dirty="0" smtClean="0">
                <a:solidFill>
                  <a:srgbClr val="505050"/>
                </a:solidFill>
                <a:latin typeface="Segoe UI Semibold" charset="0"/>
                <a:ea typeface="Segoe UI Semibold" charset="0"/>
                <a:cs typeface="Segoe UI Semibold" charset="0"/>
              </a:defRPr>
            </a:lvl3pPr>
            <a:lvl4pPr>
              <a:defRPr lang="en-US" sz="1224" b="1" kern="1200" spc="173" dirty="0" smtClean="0">
                <a:solidFill>
                  <a:srgbClr val="505050"/>
                </a:solidFill>
                <a:latin typeface="Segoe UI Semibold" charset="0"/>
                <a:ea typeface="Segoe UI Semibold" charset="0"/>
                <a:cs typeface="Segoe UI Semibold" charset="0"/>
              </a:defRPr>
            </a:lvl4pPr>
            <a:lvl5pPr>
              <a:defRPr lang="en-US" sz="1224" b="1" kern="1200" spc="173"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2691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938"/>
            <a:ext cx="6218238" cy="7002463"/>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597">
              <a:defRPr/>
            </a:pPr>
            <a:endParaRPr lang="en-US" sz="1836" kern="0" dirty="0">
              <a:solidFill>
                <a:prstClr val="white"/>
              </a:solidFill>
              <a:latin typeface="Segoe UI"/>
            </a:endParaRPr>
          </a:p>
        </p:txBody>
      </p:sp>
      <p:sp>
        <p:nvSpPr>
          <p:cNvPr id="2" name="Title 1"/>
          <p:cNvSpPr>
            <a:spLocks noGrp="1"/>
          </p:cNvSpPr>
          <p:nvPr>
            <p:ph type="title"/>
          </p:nvPr>
        </p:nvSpPr>
        <p:spPr>
          <a:xfrm>
            <a:off x="274639" y="295276"/>
            <a:ext cx="5714998"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481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559641" y="3962867"/>
            <a:ext cx="8023793" cy="470662"/>
          </a:xfrm>
          <a:prstGeom prst="rect">
            <a:avLst/>
          </a:prstGeom>
        </p:spPr>
        <p:txBody>
          <a:bodyPr/>
          <a:lstStyle>
            <a:lvl1pPr marL="0" indent="0" algn="l" defTabSz="932597" rtl="0" eaLnBrk="1" latinLnBrk="0" hangingPunct="1">
              <a:lnSpc>
                <a:spcPct val="90000"/>
              </a:lnSpc>
              <a:spcBef>
                <a:spcPct val="0"/>
              </a:spcBef>
              <a:buFont typeface="Arial" panose="020B0604020202020204" pitchFamily="34" charset="0"/>
              <a:buNone/>
              <a:defRPr kumimoji="0" lang="en-US" sz="2856" b="0" i="0" u="none" strike="noStrike" kern="1200" cap="none" spc="-153"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0" indent="0">
              <a:defRPr/>
            </a:lvl2pPr>
            <a:lvl3pPr marL="0" indent="0">
              <a:defRPr/>
            </a:lvl3pPr>
            <a:lvl4pPr marL="0" indent="0">
              <a:defRPr/>
            </a:lvl4pPr>
            <a:lvl5pPr marL="0" indent="0">
              <a:defRPr/>
            </a:lvl5pPr>
          </a:lstStyle>
          <a:p>
            <a:pPr marL="233149" lvl="0" indent="-233149" algn="l" defTabSz="932597" rtl="0" eaLnBrk="1" latinLnBrk="0" hangingPunct="1">
              <a:lnSpc>
                <a:spcPct val="90000"/>
              </a:lnSpc>
              <a:spcBef>
                <a:spcPct val="0"/>
              </a:spcBef>
              <a:buFont typeface="Arial" panose="020B0604020202020204" pitchFamily="34" charset="0"/>
              <a:buNone/>
            </a:pPr>
            <a:r>
              <a:rPr lang="en-US" dirty="0"/>
              <a:t>Click to edit subject text</a:t>
            </a:r>
          </a:p>
        </p:txBody>
      </p:sp>
      <p:sp>
        <p:nvSpPr>
          <p:cNvPr id="23" name="Rectangle 22"/>
          <p:cNvSpPr/>
          <p:nvPr userDrawn="1"/>
        </p:nvSpPr>
        <p:spPr>
          <a:xfrm flipH="1">
            <a:off x="494350" y="2331509"/>
            <a:ext cx="65291" cy="1212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8" name="Title 1"/>
          <p:cNvSpPr>
            <a:spLocks noGrp="1"/>
          </p:cNvSpPr>
          <p:nvPr>
            <p:ph type="title"/>
          </p:nvPr>
        </p:nvSpPr>
        <p:spPr>
          <a:xfrm>
            <a:off x="559642" y="2331509"/>
            <a:ext cx="7984235" cy="1351952"/>
          </a:xfrm>
          <a:prstGeom prst="rect">
            <a:avLst/>
          </a:prstGeom>
        </p:spPr>
        <p:txBody>
          <a:bodyPr anchor="ctr"/>
          <a:lstStyle>
            <a:lvl1pPr>
              <a:lnSpc>
                <a:spcPct val="80000"/>
              </a:lnSpc>
              <a:defRPr b="1" spc="-255" baseline="0">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62731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6238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79928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7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8331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9821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863893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96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80164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microsoft.com/office/2007/relationships/hdphoto" Target="../media/hdphoto1.wdp"/><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8.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3.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1" r:id="rId18"/>
    <p:sldLayoutId id="2147484534" r:id="rId19"/>
    <p:sldLayoutId id="2147484535" r:id="rId20"/>
    <p:sldLayoutId id="2147484536" r:id="rId21"/>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0" y="5"/>
            <a:ext cx="11066287" cy="6994525"/>
          </a:xfrm>
          <a:prstGeom prst="rect">
            <a:avLst/>
          </a:prstGeom>
        </p:spPr>
      </p:pic>
      <p:sp>
        <p:nvSpPr>
          <p:cNvPr id="8" name="Rectangle 7"/>
          <p:cNvSpPr/>
          <p:nvPr userDrawn="1"/>
        </p:nvSpPr>
        <p:spPr>
          <a:xfrm rot="5400000">
            <a:off x="7073740" y="1631798"/>
            <a:ext cx="6994528" cy="373094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 </a:t>
            </a:r>
          </a:p>
        </p:txBody>
      </p:sp>
      <p:sp>
        <p:nvSpPr>
          <p:cNvPr id="10" name="TextBox 9"/>
          <p:cNvSpPr txBox="1"/>
          <p:nvPr userDrawn="1"/>
        </p:nvSpPr>
        <p:spPr>
          <a:xfrm>
            <a:off x="8863469" y="6357618"/>
            <a:ext cx="3425584" cy="345294"/>
          </a:xfrm>
          <a:prstGeom prst="rect">
            <a:avLst/>
          </a:prstGeom>
          <a:noFill/>
        </p:spPr>
        <p:txBody>
          <a:bodyPr wrap="square" lIns="0" tIns="0" rIns="0" bIns="0" rtlCol="0">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244" b="0" i="0" u="none" strike="noStrike" kern="1000" cap="none" spc="-122"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Worldwide Communities</a:t>
            </a:r>
          </a:p>
        </p:txBody>
      </p:sp>
      <p:grpSp>
        <p:nvGrpSpPr>
          <p:cNvPr id="17" name="Group 16"/>
          <p:cNvGrpSpPr>
            <a:grpSpLocks noChangeAspect="1"/>
          </p:cNvGrpSpPr>
          <p:nvPr userDrawn="1"/>
        </p:nvGrpSpPr>
        <p:grpSpPr>
          <a:xfrm>
            <a:off x="9823673" y="1468659"/>
            <a:ext cx="1505175" cy="1071847"/>
            <a:chOff x="6586538" y="1450976"/>
            <a:chExt cx="1092200" cy="777875"/>
          </a:xfrm>
          <a:solidFill>
            <a:schemeClr val="tx1"/>
          </a:solidFill>
        </p:grpSpPr>
        <p:sp>
          <p:nvSpPr>
            <p:cNvPr id="18" name="Freeform 60"/>
            <p:cNvSpPr>
              <a:spLocks/>
            </p:cNvSpPr>
            <p:nvPr/>
          </p:nvSpPr>
          <p:spPr bwMode="auto">
            <a:xfrm>
              <a:off x="6756400" y="1511301"/>
              <a:ext cx="319088" cy="635000"/>
            </a:xfrm>
            <a:custGeom>
              <a:avLst/>
              <a:gdLst>
                <a:gd name="T0" fmla="*/ 185 w 201"/>
                <a:gd name="T1" fmla="*/ 0 h 400"/>
                <a:gd name="T2" fmla="*/ 185 w 201"/>
                <a:gd name="T3" fmla="*/ 0 h 400"/>
                <a:gd name="T4" fmla="*/ 191 w 201"/>
                <a:gd name="T5" fmla="*/ 2 h 400"/>
                <a:gd name="T6" fmla="*/ 197 w 201"/>
                <a:gd name="T7" fmla="*/ 7 h 400"/>
                <a:gd name="T8" fmla="*/ 201 w 201"/>
                <a:gd name="T9" fmla="*/ 16 h 400"/>
                <a:gd name="T10" fmla="*/ 197 w 201"/>
                <a:gd name="T11" fmla="*/ 26 h 400"/>
                <a:gd name="T12" fmla="*/ 189 w 201"/>
                <a:gd name="T13" fmla="*/ 32 h 400"/>
                <a:gd name="T14" fmla="*/ 183 w 201"/>
                <a:gd name="T15" fmla="*/ 32 h 400"/>
                <a:gd name="T16" fmla="*/ 136 w 201"/>
                <a:gd name="T17" fmla="*/ 50 h 400"/>
                <a:gd name="T18" fmla="*/ 107 w 201"/>
                <a:gd name="T19" fmla="*/ 90 h 400"/>
                <a:gd name="T20" fmla="*/ 107 w 201"/>
                <a:gd name="T21" fmla="*/ 140 h 400"/>
                <a:gd name="T22" fmla="*/ 133 w 201"/>
                <a:gd name="T23" fmla="*/ 179 h 400"/>
                <a:gd name="T24" fmla="*/ 179 w 201"/>
                <a:gd name="T25" fmla="*/ 198 h 400"/>
                <a:gd name="T26" fmla="*/ 184 w 201"/>
                <a:gd name="T27" fmla="*/ 199 h 400"/>
                <a:gd name="T28" fmla="*/ 191 w 201"/>
                <a:gd name="T29" fmla="*/ 204 h 400"/>
                <a:gd name="T30" fmla="*/ 195 w 201"/>
                <a:gd name="T31" fmla="*/ 214 h 400"/>
                <a:gd name="T32" fmla="*/ 191 w 201"/>
                <a:gd name="T33" fmla="*/ 223 h 400"/>
                <a:gd name="T34" fmla="*/ 183 w 201"/>
                <a:gd name="T35" fmla="*/ 230 h 400"/>
                <a:gd name="T36" fmla="*/ 177 w 201"/>
                <a:gd name="T37" fmla="*/ 230 h 400"/>
                <a:gd name="T38" fmla="*/ 144 w 201"/>
                <a:gd name="T39" fmla="*/ 236 h 400"/>
                <a:gd name="T40" fmla="*/ 85 w 201"/>
                <a:gd name="T41" fmla="*/ 267 h 400"/>
                <a:gd name="T42" fmla="*/ 47 w 201"/>
                <a:gd name="T43" fmla="*/ 319 h 400"/>
                <a:gd name="T44" fmla="*/ 32 w 201"/>
                <a:gd name="T45" fmla="*/ 384 h 400"/>
                <a:gd name="T46" fmla="*/ 28 w 201"/>
                <a:gd name="T47" fmla="*/ 395 h 400"/>
                <a:gd name="T48" fmla="*/ 20 w 201"/>
                <a:gd name="T49" fmla="*/ 400 h 400"/>
                <a:gd name="T50" fmla="*/ 11 w 201"/>
                <a:gd name="T51" fmla="*/ 400 h 400"/>
                <a:gd name="T52" fmla="*/ 3 w 201"/>
                <a:gd name="T53" fmla="*/ 395 h 400"/>
                <a:gd name="T54" fmla="*/ 0 w 201"/>
                <a:gd name="T55" fmla="*/ 384 h 400"/>
                <a:gd name="T56" fmla="*/ 15 w 201"/>
                <a:gd name="T57" fmla="*/ 310 h 400"/>
                <a:gd name="T58" fmla="*/ 59 w 201"/>
                <a:gd name="T59" fmla="*/ 250 h 400"/>
                <a:gd name="T60" fmla="*/ 121 w 201"/>
                <a:gd name="T61" fmla="*/ 210 h 400"/>
                <a:gd name="T62" fmla="*/ 84 w 201"/>
                <a:gd name="T63" fmla="*/ 170 h 400"/>
                <a:gd name="T64" fmla="*/ 71 w 201"/>
                <a:gd name="T65" fmla="*/ 115 h 400"/>
                <a:gd name="T66" fmla="*/ 87 w 201"/>
                <a:gd name="T67" fmla="*/ 58 h 400"/>
                <a:gd name="T68" fmla="*/ 127 w 201"/>
                <a:gd name="T69" fmla="*/ 16 h 400"/>
                <a:gd name="T70" fmla="*/ 184 w 201"/>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400">
                  <a:moveTo>
                    <a:pt x="185" y="0"/>
                  </a:moveTo>
                  <a:lnTo>
                    <a:pt x="185" y="0"/>
                  </a:lnTo>
                  <a:lnTo>
                    <a:pt x="185" y="0"/>
                  </a:lnTo>
                  <a:lnTo>
                    <a:pt x="185" y="0"/>
                  </a:lnTo>
                  <a:lnTo>
                    <a:pt x="185" y="0"/>
                  </a:lnTo>
                  <a:lnTo>
                    <a:pt x="191" y="2"/>
                  </a:lnTo>
                  <a:lnTo>
                    <a:pt x="195" y="4"/>
                  </a:lnTo>
                  <a:lnTo>
                    <a:pt x="197" y="7"/>
                  </a:lnTo>
                  <a:lnTo>
                    <a:pt x="200" y="12"/>
                  </a:lnTo>
                  <a:lnTo>
                    <a:pt x="201" y="16"/>
                  </a:lnTo>
                  <a:lnTo>
                    <a:pt x="200" y="22"/>
                  </a:lnTo>
                  <a:lnTo>
                    <a:pt x="197" y="26"/>
                  </a:lnTo>
                  <a:lnTo>
                    <a:pt x="195" y="30"/>
                  </a:lnTo>
                  <a:lnTo>
                    <a:pt x="189" y="32"/>
                  </a:lnTo>
                  <a:lnTo>
                    <a:pt x="185" y="32"/>
                  </a:lnTo>
                  <a:lnTo>
                    <a:pt x="183" y="32"/>
                  </a:lnTo>
                  <a:lnTo>
                    <a:pt x="157" y="38"/>
                  </a:lnTo>
                  <a:lnTo>
                    <a:pt x="136" y="50"/>
                  </a:lnTo>
                  <a:lnTo>
                    <a:pt x="119" y="67"/>
                  </a:lnTo>
                  <a:lnTo>
                    <a:pt x="107" y="90"/>
                  </a:lnTo>
                  <a:lnTo>
                    <a:pt x="103" y="115"/>
                  </a:lnTo>
                  <a:lnTo>
                    <a:pt x="107" y="140"/>
                  </a:lnTo>
                  <a:lnTo>
                    <a:pt x="117" y="162"/>
                  </a:lnTo>
                  <a:lnTo>
                    <a:pt x="133" y="179"/>
                  </a:lnTo>
                  <a:lnTo>
                    <a:pt x="155" y="191"/>
                  </a:lnTo>
                  <a:lnTo>
                    <a:pt x="179" y="198"/>
                  </a:lnTo>
                  <a:lnTo>
                    <a:pt x="179" y="198"/>
                  </a:lnTo>
                  <a:lnTo>
                    <a:pt x="184" y="199"/>
                  </a:lnTo>
                  <a:lnTo>
                    <a:pt x="188" y="200"/>
                  </a:lnTo>
                  <a:lnTo>
                    <a:pt x="191" y="204"/>
                  </a:lnTo>
                  <a:lnTo>
                    <a:pt x="193" y="208"/>
                  </a:lnTo>
                  <a:lnTo>
                    <a:pt x="195" y="214"/>
                  </a:lnTo>
                  <a:lnTo>
                    <a:pt x="193" y="219"/>
                  </a:lnTo>
                  <a:lnTo>
                    <a:pt x="191" y="223"/>
                  </a:lnTo>
                  <a:lnTo>
                    <a:pt x="188" y="227"/>
                  </a:lnTo>
                  <a:lnTo>
                    <a:pt x="183" y="230"/>
                  </a:lnTo>
                  <a:lnTo>
                    <a:pt x="177" y="230"/>
                  </a:lnTo>
                  <a:lnTo>
                    <a:pt x="177" y="230"/>
                  </a:lnTo>
                  <a:lnTo>
                    <a:pt x="177" y="230"/>
                  </a:lnTo>
                  <a:lnTo>
                    <a:pt x="144" y="236"/>
                  </a:lnTo>
                  <a:lnTo>
                    <a:pt x="112" y="248"/>
                  </a:lnTo>
                  <a:lnTo>
                    <a:pt x="85" y="267"/>
                  </a:lnTo>
                  <a:lnTo>
                    <a:pt x="63" y="291"/>
                  </a:lnTo>
                  <a:lnTo>
                    <a:pt x="47" y="319"/>
                  </a:lnTo>
                  <a:lnTo>
                    <a:pt x="35" y="351"/>
                  </a:lnTo>
                  <a:lnTo>
                    <a:pt x="32" y="384"/>
                  </a:lnTo>
                  <a:lnTo>
                    <a:pt x="31" y="390"/>
                  </a:lnTo>
                  <a:lnTo>
                    <a:pt x="28" y="395"/>
                  </a:lnTo>
                  <a:lnTo>
                    <a:pt x="25" y="398"/>
                  </a:lnTo>
                  <a:lnTo>
                    <a:pt x="20" y="400"/>
                  </a:lnTo>
                  <a:lnTo>
                    <a:pt x="16" y="400"/>
                  </a:lnTo>
                  <a:lnTo>
                    <a:pt x="11" y="400"/>
                  </a:lnTo>
                  <a:lnTo>
                    <a:pt x="7" y="398"/>
                  </a:lnTo>
                  <a:lnTo>
                    <a:pt x="3" y="395"/>
                  </a:lnTo>
                  <a:lnTo>
                    <a:pt x="0" y="390"/>
                  </a:lnTo>
                  <a:lnTo>
                    <a:pt x="0" y="384"/>
                  </a:lnTo>
                  <a:lnTo>
                    <a:pt x="4" y="346"/>
                  </a:lnTo>
                  <a:lnTo>
                    <a:pt x="15" y="310"/>
                  </a:lnTo>
                  <a:lnTo>
                    <a:pt x="33" y="278"/>
                  </a:lnTo>
                  <a:lnTo>
                    <a:pt x="59" y="250"/>
                  </a:lnTo>
                  <a:lnTo>
                    <a:pt x="88" y="227"/>
                  </a:lnTo>
                  <a:lnTo>
                    <a:pt x="121" y="210"/>
                  </a:lnTo>
                  <a:lnTo>
                    <a:pt x="100" y="192"/>
                  </a:lnTo>
                  <a:lnTo>
                    <a:pt x="84" y="170"/>
                  </a:lnTo>
                  <a:lnTo>
                    <a:pt x="75" y="143"/>
                  </a:lnTo>
                  <a:lnTo>
                    <a:pt x="71" y="115"/>
                  </a:lnTo>
                  <a:lnTo>
                    <a:pt x="75" y="84"/>
                  </a:lnTo>
                  <a:lnTo>
                    <a:pt x="87" y="58"/>
                  </a:lnTo>
                  <a:lnTo>
                    <a:pt x="104" y="35"/>
                  </a:lnTo>
                  <a:lnTo>
                    <a:pt x="127" y="16"/>
                  </a:lnTo>
                  <a:lnTo>
                    <a:pt x="155" y="6"/>
                  </a:lnTo>
                  <a:lnTo>
                    <a:pt x="184" y="0"/>
                  </a:lnTo>
                  <a:lnTo>
                    <a:pt x="18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reeform 61"/>
            <p:cNvSpPr>
              <a:spLocks noEditPoints="1"/>
            </p:cNvSpPr>
            <p:nvPr/>
          </p:nvSpPr>
          <p:spPr bwMode="auto">
            <a:xfrm>
              <a:off x="6953250" y="1450976"/>
              <a:ext cx="725488" cy="777875"/>
            </a:xfrm>
            <a:custGeom>
              <a:avLst/>
              <a:gdLst>
                <a:gd name="T0" fmla="*/ 196 w 457"/>
                <a:gd name="T1" fmla="*/ 36 h 490"/>
                <a:gd name="T2" fmla="*/ 152 w 457"/>
                <a:gd name="T3" fmla="*/ 62 h 490"/>
                <a:gd name="T4" fmla="*/ 125 w 457"/>
                <a:gd name="T5" fmla="*/ 106 h 490"/>
                <a:gd name="T6" fmla="*/ 123 w 457"/>
                <a:gd name="T7" fmla="*/ 160 h 490"/>
                <a:gd name="T8" fmla="*/ 144 w 457"/>
                <a:gd name="T9" fmla="*/ 204 h 490"/>
                <a:gd name="T10" fmla="*/ 183 w 457"/>
                <a:gd name="T11" fmla="*/ 234 h 490"/>
                <a:gd name="T12" fmla="*/ 232 w 457"/>
                <a:gd name="T13" fmla="*/ 245 h 490"/>
                <a:gd name="T14" fmla="*/ 283 w 457"/>
                <a:gd name="T15" fmla="*/ 229 h 490"/>
                <a:gd name="T16" fmla="*/ 319 w 457"/>
                <a:gd name="T17" fmla="*/ 193 h 490"/>
                <a:gd name="T18" fmla="*/ 333 w 457"/>
                <a:gd name="T19" fmla="*/ 144 h 490"/>
                <a:gd name="T20" fmla="*/ 324 w 457"/>
                <a:gd name="T21" fmla="*/ 93 h 490"/>
                <a:gd name="T22" fmla="*/ 293 w 457"/>
                <a:gd name="T23" fmla="*/ 54 h 490"/>
                <a:gd name="T24" fmla="*/ 248 w 457"/>
                <a:gd name="T25" fmla="*/ 33 h 490"/>
                <a:gd name="T26" fmla="*/ 223 w 457"/>
                <a:gd name="T27" fmla="*/ 0 h 490"/>
                <a:gd name="T28" fmla="*/ 285 w 457"/>
                <a:gd name="T29" fmla="*/ 13 h 490"/>
                <a:gd name="T30" fmla="*/ 333 w 457"/>
                <a:gd name="T31" fmla="*/ 50 h 490"/>
                <a:gd name="T32" fmla="*/ 361 w 457"/>
                <a:gd name="T33" fmla="*/ 106 h 490"/>
                <a:gd name="T34" fmla="*/ 363 w 457"/>
                <a:gd name="T35" fmla="*/ 168 h 490"/>
                <a:gd name="T36" fmla="*/ 340 w 457"/>
                <a:gd name="T37" fmla="*/ 218 h 490"/>
                <a:gd name="T38" fmla="*/ 299 w 457"/>
                <a:gd name="T39" fmla="*/ 257 h 490"/>
                <a:gd name="T40" fmla="*/ 371 w 457"/>
                <a:gd name="T41" fmla="*/ 296 h 490"/>
                <a:gd name="T42" fmla="*/ 424 w 457"/>
                <a:gd name="T43" fmla="*/ 356 h 490"/>
                <a:gd name="T44" fmla="*/ 453 w 457"/>
                <a:gd name="T45" fmla="*/ 432 h 490"/>
                <a:gd name="T46" fmla="*/ 456 w 457"/>
                <a:gd name="T47" fmla="*/ 480 h 490"/>
                <a:gd name="T48" fmla="*/ 451 w 457"/>
                <a:gd name="T49" fmla="*/ 488 h 490"/>
                <a:gd name="T50" fmla="*/ 441 w 457"/>
                <a:gd name="T51" fmla="*/ 490 h 490"/>
                <a:gd name="T52" fmla="*/ 432 w 457"/>
                <a:gd name="T53" fmla="*/ 488 h 490"/>
                <a:gd name="T54" fmla="*/ 425 w 457"/>
                <a:gd name="T55" fmla="*/ 480 h 490"/>
                <a:gd name="T56" fmla="*/ 421 w 457"/>
                <a:gd name="T57" fmla="*/ 434 h 490"/>
                <a:gd name="T58" fmla="*/ 392 w 457"/>
                <a:gd name="T59" fmla="*/ 365 h 490"/>
                <a:gd name="T60" fmla="*/ 339 w 457"/>
                <a:gd name="T61" fmla="*/ 312 h 490"/>
                <a:gd name="T62" fmla="*/ 268 w 457"/>
                <a:gd name="T63" fmla="*/ 281 h 490"/>
                <a:gd name="T64" fmla="*/ 189 w 457"/>
                <a:gd name="T65" fmla="*/ 281 h 490"/>
                <a:gd name="T66" fmla="*/ 119 w 457"/>
                <a:gd name="T67" fmla="*/ 312 h 490"/>
                <a:gd name="T68" fmla="*/ 65 w 457"/>
                <a:gd name="T69" fmla="*/ 365 h 490"/>
                <a:gd name="T70" fmla="*/ 36 w 457"/>
                <a:gd name="T71" fmla="*/ 434 h 490"/>
                <a:gd name="T72" fmla="*/ 31 w 457"/>
                <a:gd name="T73" fmla="*/ 480 h 490"/>
                <a:gd name="T74" fmla="*/ 25 w 457"/>
                <a:gd name="T75" fmla="*/ 488 h 490"/>
                <a:gd name="T76" fmla="*/ 16 w 457"/>
                <a:gd name="T77" fmla="*/ 490 h 490"/>
                <a:gd name="T78" fmla="*/ 7 w 457"/>
                <a:gd name="T79" fmla="*/ 488 h 490"/>
                <a:gd name="T80" fmla="*/ 1 w 457"/>
                <a:gd name="T81" fmla="*/ 480 h 490"/>
                <a:gd name="T82" fmla="*/ 4 w 457"/>
                <a:gd name="T83" fmla="*/ 432 h 490"/>
                <a:gd name="T84" fmla="*/ 33 w 457"/>
                <a:gd name="T85" fmla="*/ 356 h 490"/>
                <a:gd name="T86" fmla="*/ 85 w 457"/>
                <a:gd name="T87" fmla="*/ 296 h 490"/>
                <a:gd name="T88" fmla="*/ 156 w 457"/>
                <a:gd name="T89" fmla="*/ 257 h 490"/>
                <a:gd name="T90" fmla="*/ 113 w 457"/>
                <a:gd name="T91" fmla="*/ 217 h 490"/>
                <a:gd name="T92" fmla="*/ 91 w 457"/>
                <a:gd name="T93" fmla="*/ 161 h 490"/>
                <a:gd name="T94" fmla="*/ 93 w 457"/>
                <a:gd name="T95" fmla="*/ 101 h 490"/>
                <a:gd name="T96" fmla="*/ 120 w 457"/>
                <a:gd name="T97" fmla="*/ 50 h 490"/>
                <a:gd name="T98" fmla="*/ 165 w 457"/>
                <a:gd name="T99" fmla="*/ 14 h 490"/>
                <a:gd name="T100" fmla="*/ 223 w 457"/>
                <a:gd name="T10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7" h="490">
                  <a:moveTo>
                    <a:pt x="223" y="32"/>
                  </a:moveTo>
                  <a:lnTo>
                    <a:pt x="196" y="36"/>
                  </a:lnTo>
                  <a:lnTo>
                    <a:pt x="172" y="46"/>
                  </a:lnTo>
                  <a:lnTo>
                    <a:pt x="152" y="62"/>
                  </a:lnTo>
                  <a:lnTo>
                    <a:pt x="136" y="84"/>
                  </a:lnTo>
                  <a:lnTo>
                    <a:pt x="125" y="106"/>
                  </a:lnTo>
                  <a:lnTo>
                    <a:pt x="120" y="133"/>
                  </a:lnTo>
                  <a:lnTo>
                    <a:pt x="123" y="160"/>
                  </a:lnTo>
                  <a:lnTo>
                    <a:pt x="131" y="184"/>
                  </a:lnTo>
                  <a:lnTo>
                    <a:pt x="144" y="204"/>
                  </a:lnTo>
                  <a:lnTo>
                    <a:pt x="161" y="221"/>
                  </a:lnTo>
                  <a:lnTo>
                    <a:pt x="183" y="234"/>
                  </a:lnTo>
                  <a:lnTo>
                    <a:pt x="205" y="242"/>
                  </a:lnTo>
                  <a:lnTo>
                    <a:pt x="232" y="245"/>
                  </a:lnTo>
                  <a:lnTo>
                    <a:pt x="259" y="240"/>
                  </a:lnTo>
                  <a:lnTo>
                    <a:pt x="283" y="229"/>
                  </a:lnTo>
                  <a:lnTo>
                    <a:pt x="303" y="213"/>
                  </a:lnTo>
                  <a:lnTo>
                    <a:pt x="319" y="193"/>
                  </a:lnTo>
                  <a:lnTo>
                    <a:pt x="329" y="169"/>
                  </a:lnTo>
                  <a:lnTo>
                    <a:pt x="333" y="144"/>
                  </a:lnTo>
                  <a:lnTo>
                    <a:pt x="332" y="117"/>
                  </a:lnTo>
                  <a:lnTo>
                    <a:pt x="324" y="93"/>
                  </a:lnTo>
                  <a:lnTo>
                    <a:pt x="311" y="72"/>
                  </a:lnTo>
                  <a:lnTo>
                    <a:pt x="293" y="54"/>
                  </a:lnTo>
                  <a:lnTo>
                    <a:pt x="272" y="41"/>
                  </a:lnTo>
                  <a:lnTo>
                    <a:pt x="248" y="33"/>
                  </a:lnTo>
                  <a:lnTo>
                    <a:pt x="223" y="32"/>
                  </a:lnTo>
                  <a:close/>
                  <a:moveTo>
                    <a:pt x="223" y="0"/>
                  </a:moveTo>
                  <a:lnTo>
                    <a:pt x="255" y="2"/>
                  </a:lnTo>
                  <a:lnTo>
                    <a:pt x="285" y="13"/>
                  </a:lnTo>
                  <a:lnTo>
                    <a:pt x="312" y="29"/>
                  </a:lnTo>
                  <a:lnTo>
                    <a:pt x="333" y="50"/>
                  </a:lnTo>
                  <a:lnTo>
                    <a:pt x="351" y="76"/>
                  </a:lnTo>
                  <a:lnTo>
                    <a:pt x="361" y="106"/>
                  </a:lnTo>
                  <a:lnTo>
                    <a:pt x="365" y="138"/>
                  </a:lnTo>
                  <a:lnTo>
                    <a:pt x="363" y="168"/>
                  </a:lnTo>
                  <a:lnTo>
                    <a:pt x="353" y="194"/>
                  </a:lnTo>
                  <a:lnTo>
                    <a:pt x="340" y="218"/>
                  </a:lnTo>
                  <a:lnTo>
                    <a:pt x="321" y="240"/>
                  </a:lnTo>
                  <a:lnTo>
                    <a:pt x="299" y="257"/>
                  </a:lnTo>
                  <a:lnTo>
                    <a:pt x="336" y="273"/>
                  </a:lnTo>
                  <a:lnTo>
                    <a:pt x="371" y="296"/>
                  </a:lnTo>
                  <a:lnTo>
                    <a:pt x="400" y="322"/>
                  </a:lnTo>
                  <a:lnTo>
                    <a:pt x="424" y="356"/>
                  </a:lnTo>
                  <a:lnTo>
                    <a:pt x="441" y="392"/>
                  </a:lnTo>
                  <a:lnTo>
                    <a:pt x="453" y="432"/>
                  </a:lnTo>
                  <a:lnTo>
                    <a:pt x="457" y="474"/>
                  </a:lnTo>
                  <a:lnTo>
                    <a:pt x="456" y="480"/>
                  </a:lnTo>
                  <a:lnTo>
                    <a:pt x="453" y="484"/>
                  </a:lnTo>
                  <a:lnTo>
                    <a:pt x="451" y="488"/>
                  </a:lnTo>
                  <a:lnTo>
                    <a:pt x="447" y="489"/>
                  </a:lnTo>
                  <a:lnTo>
                    <a:pt x="441" y="490"/>
                  </a:lnTo>
                  <a:lnTo>
                    <a:pt x="436" y="489"/>
                  </a:lnTo>
                  <a:lnTo>
                    <a:pt x="432" y="488"/>
                  </a:lnTo>
                  <a:lnTo>
                    <a:pt x="428" y="484"/>
                  </a:lnTo>
                  <a:lnTo>
                    <a:pt x="425" y="480"/>
                  </a:lnTo>
                  <a:lnTo>
                    <a:pt x="425" y="474"/>
                  </a:lnTo>
                  <a:lnTo>
                    <a:pt x="421" y="434"/>
                  </a:lnTo>
                  <a:lnTo>
                    <a:pt x="409" y="398"/>
                  </a:lnTo>
                  <a:lnTo>
                    <a:pt x="392" y="365"/>
                  </a:lnTo>
                  <a:lnTo>
                    <a:pt x="368" y="336"/>
                  </a:lnTo>
                  <a:lnTo>
                    <a:pt x="339" y="312"/>
                  </a:lnTo>
                  <a:lnTo>
                    <a:pt x="305" y="293"/>
                  </a:lnTo>
                  <a:lnTo>
                    <a:pt x="268" y="281"/>
                  </a:lnTo>
                  <a:lnTo>
                    <a:pt x="228" y="277"/>
                  </a:lnTo>
                  <a:lnTo>
                    <a:pt x="189" y="281"/>
                  </a:lnTo>
                  <a:lnTo>
                    <a:pt x="152" y="293"/>
                  </a:lnTo>
                  <a:lnTo>
                    <a:pt x="119" y="312"/>
                  </a:lnTo>
                  <a:lnTo>
                    <a:pt x="89" y="336"/>
                  </a:lnTo>
                  <a:lnTo>
                    <a:pt x="65" y="365"/>
                  </a:lnTo>
                  <a:lnTo>
                    <a:pt x="47" y="398"/>
                  </a:lnTo>
                  <a:lnTo>
                    <a:pt x="36" y="434"/>
                  </a:lnTo>
                  <a:lnTo>
                    <a:pt x="32" y="474"/>
                  </a:lnTo>
                  <a:lnTo>
                    <a:pt x="31" y="480"/>
                  </a:lnTo>
                  <a:lnTo>
                    <a:pt x="28" y="484"/>
                  </a:lnTo>
                  <a:lnTo>
                    <a:pt x="25" y="488"/>
                  </a:lnTo>
                  <a:lnTo>
                    <a:pt x="21" y="489"/>
                  </a:lnTo>
                  <a:lnTo>
                    <a:pt x="16" y="490"/>
                  </a:lnTo>
                  <a:lnTo>
                    <a:pt x="11" y="489"/>
                  </a:lnTo>
                  <a:lnTo>
                    <a:pt x="7" y="488"/>
                  </a:lnTo>
                  <a:lnTo>
                    <a:pt x="3" y="484"/>
                  </a:lnTo>
                  <a:lnTo>
                    <a:pt x="1" y="480"/>
                  </a:lnTo>
                  <a:lnTo>
                    <a:pt x="0" y="474"/>
                  </a:lnTo>
                  <a:lnTo>
                    <a:pt x="4" y="432"/>
                  </a:lnTo>
                  <a:lnTo>
                    <a:pt x="15" y="392"/>
                  </a:lnTo>
                  <a:lnTo>
                    <a:pt x="33" y="356"/>
                  </a:lnTo>
                  <a:lnTo>
                    <a:pt x="56" y="324"/>
                  </a:lnTo>
                  <a:lnTo>
                    <a:pt x="85" y="296"/>
                  </a:lnTo>
                  <a:lnTo>
                    <a:pt x="119" y="273"/>
                  </a:lnTo>
                  <a:lnTo>
                    <a:pt x="156" y="257"/>
                  </a:lnTo>
                  <a:lnTo>
                    <a:pt x="132" y="240"/>
                  </a:lnTo>
                  <a:lnTo>
                    <a:pt x="113" y="217"/>
                  </a:lnTo>
                  <a:lnTo>
                    <a:pt x="99" y="190"/>
                  </a:lnTo>
                  <a:lnTo>
                    <a:pt x="91" y="161"/>
                  </a:lnTo>
                  <a:lnTo>
                    <a:pt x="89" y="130"/>
                  </a:lnTo>
                  <a:lnTo>
                    <a:pt x="93" y="101"/>
                  </a:lnTo>
                  <a:lnTo>
                    <a:pt x="105" y="74"/>
                  </a:lnTo>
                  <a:lnTo>
                    <a:pt x="120" y="50"/>
                  </a:lnTo>
                  <a:lnTo>
                    <a:pt x="141" y="30"/>
                  </a:lnTo>
                  <a:lnTo>
                    <a:pt x="165" y="14"/>
                  </a:lnTo>
                  <a:lnTo>
                    <a:pt x="192" y="4"/>
                  </a:lnTo>
                  <a:lnTo>
                    <a:pt x="22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reeform 62"/>
            <p:cNvSpPr>
              <a:spLocks/>
            </p:cNvSpPr>
            <p:nvPr/>
          </p:nvSpPr>
          <p:spPr bwMode="auto">
            <a:xfrm>
              <a:off x="6586538" y="1573213"/>
              <a:ext cx="254000" cy="493713"/>
            </a:xfrm>
            <a:custGeom>
              <a:avLst/>
              <a:gdLst>
                <a:gd name="T0" fmla="*/ 146 w 160"/>
                <a:gd name="T1" fmla="*/ 0 h 311"/>
                <a:gd name="T2" fmla="*/ 152 w 160"/>
                <a:gd name="T3" fmla="*/ 3 h 311"/>
                <a:gd name="T4" fmla="*/ 158 w 160"/>
                <a:gd name="T5" fmla="*/ 8 h 311"/>
                <a:gd name="T6" fmla="*/ 160 w 160"/>
                <a:gd name="T7" fmla="*/ 16 h 311"/>
                <a:gd name="T8" fmla="*/ 156 w 160"/>
                <a:gd name="T9" fmla="*/ 24 h 311"/>
                <a:gd name="T10" fmla="*/ 150 w 160"/>
                <a:gd name="T11" fmla="*/ 29 h 311"/>
                <a:gd name="T12" fmla="*/ 143 w 160"/>
                <a:gd name="T13" fmla="*/ 31 h 311"/>
                <a:gd name="T14" fmla="*/ 143 w 160"/>
                <a:gd name="T15" fmla="*/ 31 h 311"/>
                <a:gd name="T16" fmla="*/ 108 w 160"/>
                <a:gd name="T17" fmla="*/ 43 h 311"/>
                <a:gd name="T18" fmla="*/ 88 w 160"/>
                <a:gd name="T19" fmla="*/ 72 h 311"/>
                <a:gd name="T20" fmla="*/ 88 w 160"/>
                <a:gd name="T21" fmla="*/ 108 h 311"/>
                <a:gd name="T22" fmla="*/ 107 w 160"/>
                <a:gd name="T23" fmla="*/ 137 h 311"/>
                <a:gd name="T24" fmla="*/ 140 w 160"/>
                <a:gd name="T25" fmla="*/ 151 h 311"/>
                <a:gd name="T26" fmla="*/ 150 w 160"/>
                <a:gd name="T27" fmla="*/ 155 h 311"/>
                <a:gd name="T28" fmla="*/ 154 w 160"/>
                <a:gd name="T29" fmla="*/ 161 h 311"/>
                <a:gd name="T30" fmla="*/ 154 w 160"/>
                <a:gd name="T31" fmla="*/ 169 h 311"/>
                <a:gd name="T32" fmla="*/ 150 w 160"/>
                <a:gd name="T33" fmla="*/ 177 h 311"/>
                <a:gd name="T34" fmla="*/ 144 w 160"/>
                <a:gd name="T35" fmla="*/ 180 h 311"/>
                <a:gd name="T36" fmla="*/ 139 w 160"/>
                <a:gd name="T37" fmla="*/ 181 h 311"/>
                <a:gd name="T38" fmla="*/ 84 w 160"/>
                <a:gd name="T39" fmla="*/ 199 h 311"/>
                <a:gd name="T40" fmla="*/ 46 w 160"/>
                <a:gd name="T41" fmla="*/ 240 h 311"/>
                <a:gd name="T42" fmla="*/ 31 w 160"/>
                <a:gd name="T43" fmla="*/ 296 h 311"/>
                <a:gd name="T44" fmla="*/ 27 w 160"/>
                <a:gd name="T45" fmla="*/ 305 h 311"/>
                <a:gd name="T46" fmla="*/ 20 w 160"/>
                <a:gd name="T47" fmla="*/ 311 h 311"/>
                <a:gd name="T48" fmla="*/ 11 w 160"/>
                <a:gd name="T49" fmla="*/ 311 h 311"/>
                <a:gd name="T50" fmla="*/ 3 w 160"/>
                <a:gd name="T51" fmla="*/ 305 h 311"/>
                <a:gd name="T52" fmla="*/ 0 w 160"/>
                <a:gd name="T53" fmla="*/ 296 h 311"/>
                <a:gd name="T54" fmla="*/ 11 w 160"/>
                <a:gd name="T55" fmla="*/ 241 h 311"/>
                <a:gd name="T56" fmla="*/ 42 w 160"/>
                <a:gd name="T57" fmla="*/ 196 h 311"/>
                <a:gd name="T58" fmla="*/ 87 w 160"/>
                <a:gd name="T59" fmla="*/ 164 h 311"/>
                <a:gd name="T60" fmla="*/ 87 w 160"/>
                <a:gd name="T61" fmla="*/ 159 h 311"/>
                <a:gd name="T62" fmla="*/ 63 w 160"/>
                <a:gd name="T63" fmla="*/ 128 h 311"/>
                <a:gd name="T64" fmla="*/ 55 w 160"/>
                <a:gd name="T65" fmla="*/ 91 h 311"/>
                <a:gd name="T66" fmla="*/ 67 w 160"/>
                <a:gd name="T67" fmla="*/ 45 h 311"/>
                <a:gd name="T68" fmla="*/ 99 w 160"/>
                <a:gd name="T69" fmla="*/ 13 h 311"/>
                <a:gd name="T70" fmla="*/ 144 w 160"/>
                <a:gd name="T7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311">
                  <a:moveTo>
                    <a:pt x="144" y="0"/>
                  </a:moveTo>
                  <a:lnTo>
                    <a:pt x="146" y="0"/>
                  </a:lnTo>
                  <a:lnTo>
                    <a:pt x="148" y="1"/>
                  </a:lnTo>
                  <a:lnTo>
                    <a:pt x="152" y="3"/>
                  </a:lnTo>
                  <a:lnTo>
                    <a:pt x="155" y="4"/>
                  </a:lnTo>
                  <a:lnTo>
                    <a:pt x="158" y="8"/>
                  </a:lnTo>
                  <a:lnTo>
                    <a:pt x="159" y="11"/>
                  </a:lnTo>
                  <a:lnTo>
                    <a:pt x="160" y="16"/>
                  </a:lnTo>
                  <a:lnTo>
                    <a:pt x="159" y="20"/>
                  </a:lnTo>
                  <a:lnTo>
                    <a:pt x="156" y="24"/>
                  </a:lnTo>
                  <a:lnTo>
                    <a:pt x="154" y="28"/>
                  </a:lnTo>
                  <a:lnTo>
                    <a:pt x="150" y="29"/>
                  </a:lnTo>
                  <a:lnTo>
                    <a:pt x="144" y="31"/>
                  </a:lnTo>
                  <a:lnTo>
                    <a:pt x="143" y="31"/>
                  </a:lnTo>
                  <a:lnTo>
                    <a:pt x="143" y="31"/>
                  </a:lnTo>
                  <a:lnTo>
                    <a:pt x="143" y="31"/>
                  </a:lnTo>
                  <a:lnTo>
                    <a:pt x="124" y="33"/>
                  </a:lnTo>
                  <a:lnTo>
                    <a:pt x="108" y="43"/>
                  </a:lnTo>
                  <a:lnTo>
                    <a:pt x="96" y="56"/>
                  </a:lnTo>
                  <a:lnTo>
                    <a:pt x="88" y="72"/>
                  </a:lnTo>
                  <a:lnTo>
                    <a:pt x="84" y="91"/>
                  </a:lnTo>
                  <a:lnTo>
                    <a:pt x="88" y="108"/>
                  </a:lnTo>
                  <a:lnTo>
                    <a:pt x="95" y="124"/>
                  </a:lnTo>
                  <a:lnTo>
                    <a:pt x="107" y="137"/>
                  </a:lnTo>
                  <a:lnTo>
                    <a:pt x="123" y="147"/>
                  </a:lnTo>
                  <a:lnTo>
                    <a:pt x="140" y="151"/>
                  </a:lnTo>
                  <a:lnTo>
                    <a:pt x="146" y="152"/>
                  </a:lnTo>
                  <a:lnTo>
                    <a:pt x="150" y="155"/>
                  </a:lnTo>
                  <a:lnTo>
                    <a:pt x="152" y="157"/>
                  </a:lnTo>
                  <a:lnTo>
                    <a:pt x="154" y="161"/>
                  </a:lnTo>
                  <a:lnTo>
                    <a:pt x="155" y="165"/>
                  </a:lnTo>
                  <a:lnTo>
                    <a:pt x="154" y="169"/>
                  </a:lnTo>
                  <a:lnTo>
                    <a:pt x="152" y="173"/>
                  </a:lnTo>
                  <a:lnTo>
                    <a:pt x="150" y="177"/>
                  </a:lnTo>
                  <a:lnTo>
                    <a:pt x="147" y="179"/>
                  </a:lnTo>
                  <a:lnTo>
                    <a:pt x="144" y="180"/>
                  </a:lnTo>
                  <a:lnTo>
                    <a:pt x="142" y="181"/>
                  </a:lnTo>
                  <a:lnTo>
                    <a:pt x="139" y="181"/>
                  </a:lnTo>
                  <a:lnTo>
                    <a:pt x="110" y="187"/>
                  </a:lnTo>
                  <a:lnTo>
                    <a:pt x="84" y="199"/>
                  </a:lnTo>
                  <a:lnTo>
                    <a:pt x="62" y="217"/>
                  </a:lnTo>
                  <a:lnTo>
                    <a:pt x="46" y="240"/>
                  </a:lnTo>
                  <a:lnTo>
                    <a:pt x="34" y="267"/>
                  </a:lnTo>
                  <a:lnTo>
                    <a:pt x="31" y="296"/>
                  </a:lnTo>
                  <a:lnTo>
                    <a:pt x="30" y="301"/>
                  </a:lnTo>
                  <a:lnTo>
                    <a:pt x="27" y="305"/>
                  </a:lnTo>
                  <a:lnTo>
                    <a:pt x="24" y="308"/>
                  </a:lnTo>
                  <a:lnTo>
                    <a:pt x="20" y="311"/>
                  </a:lnTo>
                  <a:lnTo>
                    <a:pt x="15" y="311"/>
                  </a:lnTo>
                  <a:lnTo>
                    <a:pt x="11" y="311"/>
                  </a:lnTo>
                  <a:lnTo>
                    <a:pt x="7" y="308"/>
                  </a:lnTo>
                  <a:lnTo>
                    <a:pt x="3" y="305"/>
                  </a:lnTo>
                  <a:lnTo>
                    <a:pt x="2" y="301"/>
                  </a:lnTo>
                  <a:lnTo>
                    <a:pt x="0" y="296"/>
                  </a:lnTo>
                  <a:lnTo>
                    <a:pt x="3" y="268"/>
                  </a:lnTo>
                  <a:lnTo>
                    <a:pt x="11" y="241"/>
                  </a:lnTo>
                  <a:lnTo>
                    <a:pt x="24" y="217"/>
                  </a:lnTo>
                  <a:lnTo>
                    <a:pt x="42" y="196"/>
                  </a:lnTo>
                  <a:lnTo>
                    <a:pt x="62" y="177"/>
                  </a:lnTo>
                  <a:lnTo>
                    <a:pt x="87" y="164"/>
                  </a:lnTo>
                  <a:lnTo>
                    <a:pt x="91" y="161"/>
                  </a:lnTo>
                  <a:lnTo>
                    <a:pt x="87" y="159"/>
                  </a:lnTo>
                  <a:lnTo>
                    <a:pt x="74" y="145"/>
                  </a:lnTo>
                  <a:lnTo>
                    <a:pt x="63" y="128"/>
                  </a:lnTo>
                  <a:lnTo>
                    <a:pt x="58" y="109"/>
                  </a:lnTo>
                  <a:lnTo>
                    <a:pt x="55" y="91"/>
                  </a:lnTo>
                  <a:lnTo>
                    <a:pt x="58" y="67"/>
                  </a:lnTo>
                  <a:lnTo>
                    <a:pt x="67" y="45"/>
                  </a:lnTo>
                  <a:lnTo>
                    <a:pt x="82" y="27"/>
                  </a:lnTo>
                  <a:lnTo>
                    <a:pt x="99" y="13"/>
                  </a:lnTo>
                  <a:lnTo>
                    <a:pt x="120" y="4"/>
                  </a:lnTo>
                  <a:lnTo>
                    <a:pt x="144" y="0"/>
                  </a:lnTo>
                  <a:lnTo>
                    <a:pt x="144"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pic>
        <p:nvPicPr>
          <p:cNvPr id="23" name="Picture 2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6066007"/>
            <a:ext cx="2072987" cy="928519"/>
          </a:xfrm>
          <a:prstGeom prst="rect">
            <a:avLst/>
          </a:prstGeom>
        </p:spPr>
      </p:pic>
    </p:spTree>
    <p:extLst>
      <p:ext uri="{BB962C8B-B14F-4D97-AF65-F5344CB8AC3E}">
        <p14:creationId xmlns:p14="http://schemas.microsoft.com/office/powerpoint/2010/main" val="3551549494"/>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Lst>
  <p:hf hdr="0" dt="0"/>
  <p:txStyles>
    <p:titleStyle>
      <a:lvl1pPr algn="l" defTabSz="932597" rtl="0" eaLnBrk="1" latinLnBrk="0" hangingPunct="1">
        <a:lnSpc>
          <a:spcPct val="90000"/>
        </a:lnSpc>
        <a:spcBef>
          <a:spcPct val="0"/>
        </a:spcBef>
        <a:buNone/>
        <a:defRPr kumimoji="0" lang="en-US" sz="5507" b="0" i="0" u="none" strike="noStrike" kern="1200" cap="all" spc="-204" normalizeH="0" baseline="0" dirty="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kumimoji="0" lang="en-US" sz="2856" b="0" i="0" u="none" strike="noStrike" kern="1200" cap="none" spc="-102"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lang="en-US" sz="2448" kern="1200" dirty="0" smtClean="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lang="en-US" sz="2040" kern="1200" dirty="0" smtClean="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Azure/Microsoft-TDSP/blob/master/Docs/media/overview/tdsp-dir-structure.png" TargetMode="External"/><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0.png"/><Relationship Id="rId7"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3.png"/><Relationship Id="rId11" Type="http://schemas.microsoft.com/office/2007/relationships/diagramDrawing" Target="../diagrams/drawing2.xml"/><Relationship Id="rId5" Type="http://schemas.openxmlformats.org/officeDocument/2006/relationships/image" Target="../media/image12.png"/><Relationship Id="rId10" Type="http://schemas.openxmlformats.org/officeDocument/2006/relationships/diagramColors" Target="../diagrams/colors2.xml"/><Relationship Id="rId4" Type="http://schemas.openxmlformats.org/officeDocument/2006/relationships/image" Target="../media/image11.png"/><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55.emf"/><Relationship Id="rId2" Type="http://schemas.openxmlformats.org/officeDocument/2006/relationships/notesSlide" Target="../notesSlides/notesSlide31.xml"/><Relationship Id="rId1" Type="http://schemas.openxmlformats.org/officeDocument/2006/relationships/slideLayout" Target="../slideLayouts/slideLayout2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gif"/><Relationship Id="rId1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637" y="1363662"/>
            <a:ext cx="9677400" cy="2133600"/>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Developing and deploying AI solutions on the cloud using Team Data Science Process (TDSP) and Azure Machine Learning (AML) </a:t>
            </a:r>
            <a:endParaRPr lang="en-US" sz="4000"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588146" y="4183062"/>
            <a:ext cx="5638800" cy="1371600"/>
          </a:xfrm>
        </p:spPr>
        <p:txBody>
          <a:bodyPr/>
          <a:lstStyle/>
          <a:p>
            <a:r>
              <a:rPr lang="en-US" sz="2800" dirty="0"/>
              <a:t>Debraj GuhaThakurta</a:t>
            </a:r>
          </a:p>
          <a:p>
            <a:r>
              <a:rPr lang="en-US" sz="1600" dirty="0"/>
              <a:t>Microsoft, AI &amp; Research</a:t>
            </a:r>
          </a:p>
          <a:p>
            <a:r>
              <a:rPr lang="en-US" sz="1600" dirty="0"/>
              <a:t>Cloud AI Platform</a:t>
            </a:r>
          </a:p>
          <a:p>
            <a:r>
              <a:rPr lang="en-US" sz="1600" dirty="0"/>
              <a:t>Algorithms and Data Science Group</a:t>
            </a: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1</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FC8C3D8A-D143-41B1-9850-B3A330525C93}"/>
              </a:ext>
            </a:extLst>
          </p:cNvPr>
          <p:cNvSpPr/>
          <p:nvPr/>
        </p:nvSpPr>
        <p:spPr>
          <a:xfrm>
            <a:off x="7818437" y="4183062"/>
            <a:ext cx="4038600" cy="1200329"/>
          </a:xfrm>
          <a:prstGeom prst="rect">
            <a:avLst/>
          </a:prstGeom>
        </p:spPr>
        <p:txBody>
          <a:bodyPr wrap="square">
            <a:spAutoFit/>
          </a:bodyPr>
          <a:lstStyle/>
          <a:p>
            <a:pPr algn="r"/>
            <a:r>
              <a:rPr lang="en-US" sz="2800" dirty="0"/>
              <a:t>Global Artificial Intelligence Conference</a:t>
            </a:r>
            <a:br>
              <a:rPr lang="en-US" sz="2800" dirty="0"/>
            </a:br>
            <a:r>
              <a:rPr lang="en-US" sz="1600" dirty="0"/>
              <a:t>January 18, 2018, Santa Clara, CA</a:t>
            </a: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794614" y="4160441"/>
            <a:ext cx="10896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02C8F4-2D4D-4DBB-B426-633A6B0AA170}"/>
              </a:ext>
            </a:extLst>
          </p:cNvPr>
          <p:cNvSpPr txBox="1"/>
          <p:nvPr/>
        </p:nvSpPr>
        <p:spPr>
          <a:xfrm>
            <a:off x="3181016" y="6088062"/>
            <a:ext cx="609186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lumMod val="75000"/>
                  </a:schemeClr>
                </a:solidFill>
              </a:rPr>
              <a:t>Deck available @: https://aka.ms/tdsp-presentations</a:t>
            </a:r>
          </a:p>
        </p:txBody>
      </p:sp>
    </p:spTree>
    <p:extLst>
      <p:ext uri="{BB962C8B-B14F-4D97-AF65-F5344CB8AC3E}">
        <p14:creationId xmlns:p14="http://schemas.microsoft.com/office/powerpoint/2010/main" val="27523203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33293" y="361140"/>
            <a:ext cx="11889564" cy="917575"/>
          </a:xfrm>
        </p:spPr>
        <p:txBody>
          <a:bodyPr/>
          <a:lstStyle/>
          <a:p>
            <a:r>
              <a:rPr lang="en-US" sz="4000" dirty="0">
                <a:solidFill>
                  <a:schemeClr val="accent4">
                    <a:lumMod val="75000"/>
                  </a:schemeClr>
                </a:solidFill>
              </a:rPr>
              <a:t>Data Science lifecycle</a:t>
            </a: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8580437" y="2627573"/>
            <a:ext cx="4116452" cy="2566857"/>
          </a:xfrm>
        </p:spPr>
        <p:txBody>
          <a:bodyPr/>
          <a:lstStyle/>
          <a:p>
            <a:pPr marL="173038" indent="-173038">
              <a:spcAft>
                <a:spcPts val="600"/>
              </a:spcAft>
            </a:pPr>
            <a:r>
              <a:rPr lang="en-US" sz="3200" dirty="0">
                <a:solidFill>
                  <a:schemeClr val="accent6">
                    <a:lumMod val="10000"/>
                  </a:schemeClr>
                </a:solidFill>
              </a:rPr>
              <a:t>Primary stages:</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Business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Data Acquisition and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Modeling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Deployment</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740189" y="1363662"/>
            <a:ext cx="7611648" cy="5257800"/>
          </a:xfrm>
          <a:prstGeom prst="rect">
            <a:avLst/>
          </a:prstGeom>
          <a:effectLst>
            <a:glow rad="63500">
              <a:schemeClr val="accent5">
                <a:satMod val="175000"/>
                <a:alpha val="40000"/>
              </a:schemeClr>
            </a:glow>
          </a:effectLst>
        </p:spPr>
      </p:pic>
      <p:sp>
        <p:nvSpPr>
          <p:cNvPr id="6" name="TextBox 5">
            <a:extLst>
              <a:ext uri="{FF2B5EF4-FFF2-40B4-BE49-F238E27FC236}">
                <a16:creationId xmlns:a16="http://schemas.microsoft.com/office/drawing/2014/main" id="{0EBDF69F-5C7B-4AD4-9C2E-96BD71DE2129}"/>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10</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5CA1761D-B1D2-4BB9-B370-27521977504C}"/>
              </a:ext>
            </a:extLst>
          </p:cNvPr>
          <p:cNvSpPr txBox="1"/>
          <p:nvPr/>
        </p:nvSpPr>
        <p:spPr>
          <a:xfrm rot="5400000">
            <a:off x="11691001"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394636" y="351230"/>
            <a:ext cx="11889564" cy="1123921"/>
          </a:xfrm>
        </p:spPr>
        <p:txBody>
          <a:bodyPr/>
          <a:lstStyle/>
          <a:p>
            <a:r>
              <a:rPr lang="en-US" sz="4000" dirty="0">
                <a:solidFill>
                  <a:schemeClr val="accent4">
                    <a:lumMod val="75000"/>
                  </a:schemeClr>
                </a:solidFill>
              </a:rPr>
              <a:t>TDSP lifecycle stages can be integrated with specific deliverables &amp; checkpoints</a:t>
            </a:r>
          </a:p>
        </p:txBody>
      </p:sp>
      <p:grpSp>
        <p:nvGrpSpPr>
          <p:cNvPr id="9" name="Group 8">
            <a:extLst>
              <a:ext uri="{FF2B5EF4-FFF2-40B4-BE49-F238E27FC236}">
                <a16:creationId xmlns:a16="http://schemas.microsoft.com/office/drawing/2014/main" id="{BF08DBB5-A52E-4F20-A8B2-F818E49C5FB3}"/>
              </a:ext>
            </a:extLst>
          </p:cNvPr>
          <p:cNvGrpSpPr/>
          <p:nvPr/>
        </p:nvGrpSpPr>
        <p:grpSpPr>
          <a:xfrm>
            <a:off x="274637" y="2259487"/>
            <a:ext cx="11887200" cy="3503758"/>
            <a:chOff x="122237" y="2259487"/>
            <a:chExt cx="11887200" cy="3503758"/>
          </a:xfrm>
        </p:grpSpPr>
        <p:graphicFrame>
          <p:nvGraphicFramePr>
            <p:cNvPr id="4" name="Content Placeholder 5">
              <a:extLst>
                <a:ext uri="{FF2B5EF4-FFF2-40B4-BE49-F238E27FC236}">
                  <a16:creationId xmlns:a16="http://schemas.microsoft.com/office/drawing/2014/main" id="{7C6D8C41-24B3-48E6-9B11-511A736711F4}"/>
                </a:ext>
              </a:extLst>
            </p:cNvPr>
            <p:cNvGraphicFramePr>
              <a:graphicFrameLocks/>
            </p:cNvGraphicFramePr>
            <p:nvPr>
              <p:extLst>
                <p:ext uri="{D42A27DB-BD31-4B8C-83A1-F6EECF244321}">
                  <p14:modId xmlns:p14="http://schemas.microsoft.com/office/powerpoint/2010/main" val="704238322"/>
                </p:ext>
              </p:extLst>
            </p:nvPr>
          </p:nvGraphicFramePr>
          <p:xfrm>
            <a:off x="122237" y="2259487"/>
            <a:ext cx="118872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0FA0942F-C77F-40BF-A74A-0EA496C07C09}"/>
                </a:ext>
              </a:extLst>
            </p:cNvPr>
            <p:cNvGrpSpPr/>
            <p:nvPr/>
          </p:nvGrpSpPr>
          <p:grpSpPr>
            <a:xfrm>
              <a:off x="1508191" y="5307489"/>
              <a:ext cx="5853129" cy="455756"/>
              <a:chOff x="980741" y="3924776"/>
              <a:chExt cx="4880369" cy="457199"/>
            </a:xfrm>
          </p:grpSpPr>
          <p:sp>
            <p:nvSpPr>
              <p:cNvPr id="6" name="Arrow: Curved Left 5">
                <a:extLst>
                  <a:ext uri="{FF2B5EF4-FFF2-40B4-BE49-F238E27FC236}">
                    <a16:creationId xmlns:a16="http://schemas.microsoft.com/office/drawing/2014/main" id="{E9B84B61-CB7C-400B-8327-8F6C2ACF6FE2}"/>
                  </a:ext>
                </a:extLst>
              </p:cNvPr>
              <p:cNvSpPr/>
              <p:nvPr/>
            </p:nvSpPr>
            <p:spPr bwMode="auto">
              <a:xfrm rot="5400000">
                <a:off x="3191206" y="1714313"/>
                <a:ext cx="457199" cy="4878126"/>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Curved Left 6">
                <a:extLst>
                  <a:ext uri="{FF2B5EF4-FFF2-40B4-BE49-F238E27FC236}">
                    <a16:creationId xmlns:a16="http://schemas.microsoft.com/office/drawing/2014/main" id="{B6C555C1-D000-46A5-97FA-E0FC721BF111}"/>
                  </a:ext>
                </a:extLst>
              </p:cNvPr>
              <p:cNvSpPr/>
              <p:nvPr/>
            </p:nvSpPr>
            <p:spPr bwMode="auto">
              <a:xfrm rot="5400000">
                <a:off x="1982359" y="2923158"/>
                <a:ext cx="457198" cy="2460433"/>
              </a:xfrm>
              <a:prstGeom prst="curvedLeftArrow">
                <a:avLst/>
              </a:prstGeom>
              <a:solidFill>
                <a:schemeClr val="bg2">
                  <a:lumMod val="5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Arrow: Curved Left 7">
                <a:extLst>
                  <a:ext uri="{FF2B5EF4-FFF2-40B4-BE49-F238E27FC236}">
                    <a16:creationId xmlns:a16="http://schemas.microsoft.com/office/drawing/2014/main" id="{4D001D94-D0E4-4D70-9F9A-21587A5DC0BC}"/>
                  </a:ext>
                </a:extLst>
              </p:cNvPr>
              <p:cNvSpPr/>
              <p:nvPr/>
            </p:nvSpPr>
            <p:spPr bwMode="auto">
              <a:xfrm rot="5400000">
                <a:off x="4378355" y="2899221"/>
                <a:ext cx="457199" cy="2508310"/>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 name="TextBox 9">
            <a:extLst>
              <a:ext uri="{FF2B5EF4-FFF2-40B4-BE49-F238E27FC236}">
                <a16:creationId xmlns:a16="http://schemas.microsoft.com/office/drawing/2014/main" id="{8337D6B3-D1CB-4AFD-A6A8-C6C6DAA28B7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11</a:t>
            </a:fld>
            <a:endParaRPr lang="en-US"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28670774-5576-4B39-8EA2-4C358D7A5885}"/>
              </a:ext>
            </a:extLst>
          </p:cNvPr>
          <p:cNvSpPr txBox="1"/>
          <p:nvPr/>
        </p:nvSpPr>
        <p:spPr>
          <a:xfrm rot="5400000">
            <a:off x="11679238"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147211252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136F-B920-48A9-A68D-6222CF96E3B9}"/>
              </a:ext>
            </a:extLst>
          </p:cNvPr>
          <p:cNvSpPr>
            <a:spLocks noGrp="1"/>
          </p:cNvSpPr>
          <p:nvPr>
            <p:ph type="title"/>
          </p:nvPr>
        </p:nvSpPr>
        <p:spPr>
          <a:xfrm>
            <a:off x="428250" y="296862"/>
            <a:ext cx="11220744" cy="1058632"/>
          </a:xfrm>
        </p:spPr>
        <p:txBody>
          <a:bodyPr/>
          <a:lstStyle/>
          <a:p>
            <a:r>
              <a:rPr lang="en-US" sz="4000" dirty="0">
                <a:solidFill>
                  <a:schemeClr val="accent4">
                    <a:lumMod val="75000"/>
                  </a:schemeClr>
                </a:solidFill>
              </a:rPr>
              <a:t>Project roles &amp; tasks</a:t>
            </a:r>
            <a:br>
              <a:rPr lang="en-US" sz="4000" dirty="0">
                <a:solidFill>
                  <a:schemeClr val="accent4">
                    <a:lumMod val="75000"/>
                  </a:schemeClr>
                </a:solidFill>
              </a:rPr>
            </a:br>
            <a:r>
              <a:rPr lang="en-US" sz="2400" b="1" dirty="0">
                <a:solidFill>
                  <a:schemeClr val="accent4">
                    <a:lumMod val="75000"/>
                  </a:schemeClr>
                </a:solidFill>
              </a:rPr>
              <a:t>Personas: </a:t>
            </a:r>
            <a:r>
              <a:rPr lang="en-US" sz="2400" dirty="0">
                <a:solidFill>
                  <a:schemeClr val="accent4">
                    <a:lumMod val="75000"/>
                  </a:schemeClr>
                </a:solidFill>
              </a:rPr>
              <a:t>account managers, PMs, DSs, SWEs, architects</a:t>
            </a:r>
            <a:endParaRPr lang="en-US" sz="4000" dirty="0">
              <a:solidFill>
                <a:schemeClr val="accent4">
                  <a:lumMod val="75000"/>
                </a:schemeClr>
              </a:solidFill>
            </a:endParaRPr>
          </a:p>
        </p:txBody>
      </p:sp>
      <p:sp>
        <p:nvSpPr>
          <p:cNvPr id="3" name="Text Placeholder 2">
            <a:extLst>
              <a:ext uri="{FF2B5EF4-FFF2-40B4-BE49-F238E27FC236}">
                <a16:creationId xmlns:a16="http://schemas.microsoft.com/office/drawing/2014/main" id="{549215CA-AFB4-4CE6-ACD7-A6C3CAA3E745}"/>
              </a:ext>
            </a:extLst>
          </p:cNvPr>
          <p:cNvSpPr>
            <a:spLocks noGrp="1"/>
          </p:cNvSpPr>
          <p:nvPr>
            <p:ph type="body" sz="quarter" idx="10"/>
          </p:nvPr>
        </p:nvSpPr>
        <p:spPr>
          <a:xfrm>
            <a:off x="6969822" y="1668462"/>
            <a:ext cx="5260166" cy="5050613"/>
          </a:xfrm>
        </p:spPr>
        <p:txBody>
          <a:bodyPr/>
          <a:lstStyle/>
          <a:p>
            <a:pPr marL="173038" indent="-173038">
              <a:spcAft>
                <a:spcPts val="600"/>
              </a:spcAft>
            </a:pPr>
            <a:r>
              <a:rPr lang="en-US" sz="2400" dirty="0">
                <a:solidFill>
                  <a:srgbClr val="0070C0"/>
                </a:solidFill>
                <a:latin typeface="+mn-lt"/>
              </a:rPr>
              <a:t>Governance and Project Management</a:t>
            </a:r>
          </a:p>
          <a:p>
            <a:pPr marL="400050" lvl="1" indent="-173038">
              <a:spcAft>
                <a:spcPts val="600"/>
              </a:spcAft>
            </a:pPr>
            <a:r>
              <a:rPr lang="en-US" sz="2000" dirty="0">
                <a:gradFill>
                  <a:gsLst>
                    <a:gs pos="2917">
                      <a:schemeClr val="tx1"/>
                    </a:gs>
                    <a:gs pos="30000">
                      <a:schemeClr val="tx1"/>
                    </a:gs>
                  </a:gsLst>
                  <a:lin ang="5400000" scaled="0"/>
                </a:gradFill>
              </a:rPr>
              <a:t>Team lead</a:t>
            </a:r>
          </a:p>
          <a:p>
            <a:pPr marL="628650" lvl="2" indent="-173038">
              <a:spcAft>
                <a:spcPts val="600"/>
              </a:spcAft>
            </a:pPr>
            <a:r>
              <a:rPr lang="en-US" sz="1600" dirty="0">
                <a:gradFill>
                  <a:gsLst>
                    <a:gs pos="2917">
                      <a:schemeClr val="tx1"/>
                    </a:gs>
                    <a:gs pos="30000">
                      <a:schemeClr val="tx1"/>
                    </a:gs>
                  </a:gsLst>
                  <a:lin ang="5400000" scaled="0"/>
                </a:gradFill>
              </a:rPr>
              <a:t>Git template repo &amp; sever management, access control</a:t>
            </a:r>
          </a:p>
          <a:p>
            <a:pPr marL="400050" lvl="1" indent="-173038">
              <a:spcAft>
                <a:spcPts val="600"/>
              </a:spcAft>
            </a:pPr>
            <a:r>
              <a:rPr lang="en-US" sz="2000" dirty="0">
                <a:gradFill>
                  <a:gsLst>
                    <a:gs pos="2917">
                      <a:schemeClr val="tx1"/>
                    </a:gs>
                    <a:gs pos="30000">
                      <a:schemeClr val="tx1"/>
                    </a:gs>
                  </a:gsLst>
                  <a:lin ang="5400000" scaled="0"/>
                </a:gradFill>
              </a:rPr>
              <a:t>Project lead</a:t>
            </a:r>
          </a:p>
          <a:p>
            <a:pPr marL="628650" lvl="2" indent="-173038">
              <a:spcAft>
                <a:spcPts val="600"/>
              </a:spcAft>
            </a:pPr>
            <a:r>
              <a:rPr lang="en-US" sz="1600" dirty="0">
                <a:gradFill>
                  <a:gsLst>
                    <a:gs pos="2917">
                      <a:schemeClr val="tx1"/>
                    </a:gs>
                    <a:gs pos="30000">
                      <a:schemeClr val="tx1"/>
                    </a:gs>
                  </a:gsLst>
                  <a:lin ang="5400000" scaled="0"/>
                </a:gradFill>
              </a:rPr>
              <a:t>Business understanding, create project, work-items</a:t>
            </a:r>
          </a:p>
          <a:p>
            <a:pPr marL="173038" indent="-173038">
              <a:spcAft>
                <a:spcPts val="600"/>
              </a:spcAft>
            </a:pPr>
            <a:r>
              <a:rPr lang="en-US" sz="2400" dirty="0">
                <a:solidFill>
                  <a:srgbClr val="0070C0"/>
                </a:solidFill>
                <a:latin typeface="+mn-lt"/>
              </a:rPr>
              <a:t>AI Developers</a:t>
            </a:r>
          </a:p>
          <a:p>
            <a:pPr marL="400050" lvl="1" indent="-173038">
              <a:spcAft>
                <a:spcPts val="600"/>
              </a:spcAft>
            </a:pPr>
            <a:r>
              <a:rPr lang="en-US" sz="2000" dirty="0">
                <a:gradFill>
                  <a:gsLst>
                    <a:gs pos="2917">
                      <a:schemeClr val="tx1"/>
                    </a:gs>
                    <a:gs pos="30000">
                      <a:schemeClr val="tx1"/>
                    </a:gs>
                  </a:gsLst>
                  <a:lin ang="5400000" scaled="0"/>
                </a:gradFill>
              </a:rPr>
              <a:t>Data scientist</a:t>
            </a:r>
          </a:p>
          <a:p>
            <a:pPr marL="628650" lvl="2" indent="-173038">
              <a:spcAft>
                <a:spcPts val="600"/>
              </a:spcAft>
            </a:pPr>
            <a:r>
              <a:rPr lang="en-US" sz="1600" dirty="0">
                <a:gradFill>
                  <a:gsLst>
                    <a:gs pos="2917">
                      <a:schemeClr val="tx1"/>
                    </a:gs>
                    <a:gs pos="30000">
                      <a:schemeClr val="tx1"/>
                    </a:gs>
                  </a:gsLst>
                  <a:lin ang="5400000" scaled="0"/>
                </a:gradFill>
              </a:rPr>
              <a:t>Modeling, exploratory analysis</a:t>
            </a:r>
          </a:p>
          <a:p>
            <a:pPr marL="400050" lvl="1" indent="-173038">
              <a:spcAft>
                <a:spcPts val="600"/>
              </a:spcAft>
            </a:pPr>
            <a:r>
              <a:rPr lang="en-US" sz="2000" dirty="0">
                <a:gradFill>
                  <a:gsLst>
                    <a:gs pos="2917">
                      <a:schemeClr val="tx1"/>
                    </a:gs>
                    <a:gs pos="30000">
                      <a:schemeClr val="tx1"/>
                    </a:gs>
                  </a:gsLst>
                  <a:lin ang="5400000" scaled="0"/>
                </a:gradFill>
              </a:rPr>
              <a:t>SWE, data engineers, or architect</a:t>
            </a:r>
          </a:p>
          <a:p>
            <a:pPr marL="628650" lvl="2" indent="-173038">
              <a:spcAft>
                <a:spcPts val="600"/>
              </a:spcAft>
            </a:pPr>
            <a:r>
              <a:rPr lang="en-US" sz="1600" dirty="0">
                <a:gradFill>
                  <a:gsLst>
                    <a:gs pos="2917">
                      <a:schemeClr val="tx1"/>
                    </a:gs>
                    <a:gs pos="30000">
                      <a:schemeClr val="tx1"/>
                    </a:gs>
                  </a:gsLst>
                  <a:lin ang="5400000" scaled="0"/>
                </a:gradFill>
              </a:rPr>
              <a:t>Data ingestion, deployment, solution architecture, integration into business applications</a:t>
            </a:r>
            <a:endParaRPr lang="en-US" dirty="0"/>
          </a:p>
        </p:txBody>
      </p:sp>
      <p:pic>
        <p:nvPicPr>
          <p:cNvPr id="5" name="Picture 4">
            <a:extLst>
              <a:ext uri="{FF2B5EF4-FFF2-40B4-BE49-F238E27FC236}">
                <a16:creationId xmlns:a16="http://schemas.microsoft.com/office/drawing/2014/main" id="{1675D0E4-F48E-4C59-A8A5-ECEB8D07D9E2}"/>
              </a:ext>
            </a:extLst>
          </p:cNvPr>
          <p:cNvPicPr>
            <a:picLocks noChangeAspect="1"/>
          </p:cNvPicPr>
          <p:nvPr/>
        </p:nvPicPr>
        <p:blipFill>
          <a:blip r:embed="rId3"/>
          <a:stretch>
            <a:fillRect/>
          </a:stretch>
        </p:blipFill>
        <p:spPr>
          <a:xfrm>
            <a:off x="427037" y="1516062"/>
            <a:ext cx="6401449" cy="4724400"/>
          </a:xfrm>
          <a:prstGeom prst="rect">
            <a:avLst/>
          </a:prstGeom>
        </p:spPr>
      </p:pic>
      <p:sp>
        <p:nvSpPr>
          <p:cNvPr id="6" name="TextBox 5">
            <a:extLst>
              <a:ext uri="{FF2B5EF4-FFF2-40B4-BE49-F238E27FC236}">
                <a16:creationId xmlns:a16="http://schemas.microsoft.com/office/drawing/2014/main" id="{1797FE22-321A-45B2-B61A-29FAD22ED021}"/>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12</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A3765955-76A8-403D-8DBA-DEFE597899AC}"/>
              </a:ext>
            </a:extLst>
          </p:cNvPr>
          <p:cNvSpPr txBox="1"/>
          <p:nvPr/>
        </p:nvSpPr>
        <p:spPr>
          <a:xfrm rot="5400000">
            <a:off x="10840849" y="1435700"/>
            <a:ext cx="2928302"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Structure, templates, roles</a:t>
            </a:r>
          </a:p>
        </p:txBody>
      </p:sp>
      <p:sp>
        <p:nvSpPr>
          <p:cNvPr id="4" name="TextBox 3">
            <a:extLst>
              <a:ext uri="{FF2B5EF4-FFF2-40B4-BE49-F238E27FC236}">
                <a16:creationId xmlns:a16="http://schemas.microsoft.com/office/drawing/2014/main" id="{87B5CF8F-6869-48B9-B8E4-FB8623B93A22}"/>
              </a:ext>
            </a:extLst>
          </p:cNvPr>
          <p:cNvSpPr txBox="1"/>
          <p:nvPr/>
        </p:nvSpPr>
        <p:spPr>
          <a:xfrm>
            <a:off x="508430" y="6266428"/>
            <a:ext cx="63907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lumMod val="75000"/>
                  </a:schemeClr>
                </a:solidFill>
              </a:rPr>
              <a:t>NOTE: Specific roles depend on organizations</a:t>
            </a:r>
          </a:p>
        </p:txBody>
      </p:sp>
    </p:spTree>
    <p:extLst>
      <p:ext uri="{BB962C8B-B14F-4D97-AF65-F5344CB8AC3E}">
        <p14:creationId xmlns:p14="http://schemas.microsoft.com/office/powerpoint/2010/main" val="23914700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347370" y="407824"/>
            <a:ext cx="11889564" cy="917575"/>
          </a:xfrm>
        </p:spPr>
        <p:txBody>
          <a:bodyPr/>
          <a:lstStyle/>
          <a:p>
            <a:r>
              <a:rPr lang="en-US" sz="4000"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6833883" y="1288255"/>
            <a:ext cx="4802252" cy="2862322"/>
          </a:xfrm>
        </p:spPr>
        <p:txBody>
          <a:bodyPr/>
          <a:lstStyle/>
          <a:p>
            <a:r>
              <a:rPr lang="en-US" sz="2000" dirty="0"/>
              <a:t>Project artifacts &amp; code stored in central git (version control) repositories.</a:t>
            </a:r>
          </a:p>
          <a:p>
            <a:r>
              <a:rPr lang="en-US" sz="2000" dirty="0"/>
              <a:t>Data typically stored in cloud stores, such as blob or database</a:t>
            </a:r>
          </a:p>
          <a:p>
            <a:r>
              <a:rPr lang="en-US" sz="2000" dirty="0"/>
              <a:t>Virtual machines (VMs), or clusters are disposable compute, added to projects as needed</a:t>
            </a:r>
          </a:p>
          <a:p>
            <a:r>
              <a:rPr lang="en-US" sz="2000"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437" y="1820862"/>
            <a:ext cx="5531689" cy="43434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13</a:t>
            </a:fld>
            <a:endParaRPr lang="en-US" dirty="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77151484-4C57-4EF2-9957-513D59EBAD2B}"/>
              </a:ext>
            </a:extLst>
          </p:cNvPr>
          <p:cNvSpPr txBox="1"/>
          <p:nvPr/>
        </p:nvSpPr>
        <p:spPr>
          <a:xfrm rot="5400000">
            <a:off x="10762941" y="1468308"/>
            <a:ext cx="294798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Infrastructure &amp; toolkits</a:t>
            </a: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7437437" y="4225983"/>
            <a:ext cx="3936546" cy="2569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290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8EB8-08FD-4039-9616-292FE8E8C390}"/>
              </a:ext>
            </a:extLst>
          </p:cNvPr>
          <p:cNvSpPr>
            <a:spLocks noGrp="1"/>
          </p:cNvSpPr>
          <p:nvPr>
            <p:ph type="title"/>
          </p:nvPr>
        </p:nvSpPr>
        <p:spPr>
          <a:xfrm>
            <a:off x="448026" y="306639"/>
            <a:ext cx="11889564" cy="917575"/>
          </a:xfrm>
        </p:spPr>
        <p:txBody>
          <a:bodyPr/>
          <a:lstStyle/>
          <a:p>
            <a:r>
              <a:rPr lang="en-US" sz="4000" dirty="0">
                <a:solidFill>
                  <a:schemeClr val="accent4">
                    <a:lumMod val="75000"/>
                  </a:schemeClr>
                </a:solidFill>
              </a:rPr>
              <a:t>Agile work planning and execution template</a:t>
            </a:r>
          </a:p>
        </p:txBody>
      </p:sp>
      <p:sp>
        <p:nvSpPr>
          <p:cNvPr id="4" name="TextBox 3">
            <a:extLst>
              <a:ext uri="{FF2B5EF4-FFF2-40B4-BE49-F238E27FC236}">
                <a16:creationId xmlns:a16="http://schemas.microsoft.com/office/drawing/2014/main" id="{F315842F-0444-436F-9E71-C430DDF801E3}"/>
              </a:ext>
            </a:extLst>
          </p:cNvPr>
          <p:cNvSpPr txBox="1"/>
          <p:nvPr/>
        </p:nvSpPr>
        <p:spPr>
          <a:xfrm>
            <a:off x="111604" y="1190080"/>
            <a:ext cx="6030433" cy="2376035"/>
          </a:xfrm>
          <a:prstGeom prst="rect">
            <a:avLst/>
          </a:prstGeom>
          <a:noFill/>
        </p:spPr>
        <p:txBody>
          <a:bodyPr wrap="square" lIns="182880" tIns="146304" rIns="182880" bIns="146304" rtlCol="0">
            <a:spAutoFit/>
          </a:bodyPr>
          <a:lstStyle/>
          <a:p>
            <a:pPr marL="342900" indent="-342900">
              <a:lnSpc>
                <a:spcPct val="90000"/>
              </a:lnSpc>
              <a:spcAft>
                <a:spcPts val="600"/>
              </a:spcAft>
              <a:buFont typeface="Courier New" panose="02070309020205020404" pitchFamily="49" charset="0"/>
              <a:buChar char="o"/>
            </a:pPr>
            <a:r>
              <a:rPr lang="en-US" sz="2400" b="1" dirty="0">
                <a:solidFill>
                  <a:schemeClr val="accent5">
                    <a:lumMod val="75000"/>
                  </a:schemeClr>
                </a:solidFill>
                <a:latin typeface="Segoe UI Light" panose="020B0502040204020203" pitchFamily="34" charset="0"/>
                <a:cs typeface="Segoe UI Light" panose="020B0502040204020203" pitchFamily="34" charset="0"/>
              </a:rPr>
              <a:t>Use Agile work planning &amp; execution template (data science specific)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Projects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e.g. “Fraud Detection for Customer ABC”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Stages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stages in TDSP lifecycle. </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Stories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life-cycle sub-stages.</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Tasks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Tasks are assignable code or document work items to complete a specific data science story.</a:t>
            </a:r>
          </a:p>
        </p:txBody>
      </p:sp>
      <p:pic>
        <p:nvPicPr>
          <p:cNvPr id="5" name="Picture 4">
            <a:extLst>
              <a:ext uri="{FF2B5EF4-FFF2-40B4-BE49-F238E27FC236}">
                <a16:creationId xmlns:a16="http://schemas.microsoft.com/office/drawing/2014/main" id="{90732817-0E5E-4EDF-8996-41DE570B1484}"/>
              </a:ext>
            </a:extLst>
          </p:cNvPr>
          <p:cNvPicPr>
            <a:picLocks noChangeAspect="1"/>
          </p:cNvPicPr>
          <p:nvPr/>
        </p:nvPicPr>
        <p:blipFill rotWithShape="1">
          <a:blip r:embed="rId3"/>
          <a:srcRect l="34363" t="38019" r="2685" b="3538"/>
          <a:stretch/>
        </p:blipFill>
        <p:spPr>
          <a:xfrm>
            <a:off x="6155417" y="1212849"/>
            <a:ext cx="5412566" cy="5459482"/>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pic>
        <p:nvPicPr>
          <p:cNvPr id="6" name="Picture 4" descr="Image result for visual studio logo">
            <a:extLst>
              <a:ext uri="{FF2B5EF4-FFF2-40B4-BE49-F238E27FC236}">
                <a16:creationId xmlns:a16="http://schemas.microsoft.com/office/drawing/2014/main" id="{A10F61D7-46A5-44CB-A461-9436571DA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4637" y="6268066"/>
            <a:ext cx="580557" cy="60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0" name="Group 9">
            <a:extLst>
              <a:ext uri="{FF2B5EF4-FFF2-40B4-BE49-F238E27FC236}">
                <a16:creationId xmlns:a16="http://schemas.microsoft.com/office/drawing/2014/main" id="{7DE30340-BFC4-41BD-B2E7-7EC615505F9B}"/>
              </a:ext>
            </a:extLst>
          </p:cNvPr>
          <p:cNvGrpSpPr/>
          <p:nvPr/>
        </p:nvGrpSpPr>
        <p:grpSpPr>
          <a:xfrm>
            <a:off x="531174" y="3635378"/>
            <a:ext cx="4781527" cy="3361799"/>
            <a:chOff x="531174" y="3635378"/>
            <a:chExt cx="4781527" cy="3361799"/>
          </a:xfrm>
        </p:grpSpPr>
        <p:pic>
          <p:nvPicPr>
            <p:cNvPr id="7" name="Picture 6">
              <a:extLst>
                <a:ext uri="{FF2B5EF4-FFF2-40B4-BE49-F238E27FC236}">
                  <a16:creationId xmlns:a16="http://schemas.microsoft.com/office/drawing/2014/main" id="{2ACE052B-8D4B-4924-AF93-9F3672851B95}"/>
                </a:ext>
              </a:extLst>
            </p:cNvPr>
            <p:cNvPicPr>
              <a:picLocks noChangeAspect="1"/>
            </p:cNvPicPr>
            <p:nvPr/>
          </p:nvPicPr>
          <p:blipFill>
            <a:blip r:embed="rId5"/>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A9464B0F-0EDC-44B3-9F8E-EE033EB53518}"/>
                </a:ext>
              </a:extLst>
            </p:cNvPr>
            <p:cNvSpPr/>
            <p:nvPr/>
          </p:nvSpPr>
          <p:spPr>
            <a:xfrm>
              <a:off x="797404" y="6627845"/>
              <a:ext cx="4327524" cy="369332"/>
            </a:xfrm>
            <a:prstGeom prst="rect">
              <a:avLst/>
            </a:prstGeom>
          </p:spPr>
          <p:txBody>
            <a:bodyPr wrap="square">
              <a:spAutoFit/>
            </a:bodyPr>
            <a:lstStyle/>
            <a:p>
              <a:pPr algn="ctr"/>
              <a:r>
                <a:rPr lang="en-US" dirty="0"/>
                <a:t>https://commons.wikimedia.org</a:t>
              </a:r>
            </a:p>
          </p:txBody>
        </p:sp>
        <p:sp>
          <p:nvSpPr>
            <p:cNvPr id="9" name="TextBox 8">
              <a:extLst>
                <a:ext uri="{FF2B5EF4-FFF2-40B4-BE49-F238E27FC236}">
                  <a16:creationId xmlns:a16="http://schemas.microsoft.com/office/drawing/2014/main" id="{433CB54F-7153-4B7B-93AF-9D08C761EF14}"/>
                </a:ext>
              </a:extLst>
            </p:cNvPr>
            <p:cNvSpPr txBox="1"/>
            <p:nvPr/>
          </p:nvSpPr>
          <p:spPr>
            <a:xfrm>
              <a:off x="531174" y="3635378"/>
              <a:ext cx="1425005" cy="871008"/>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accent4">
                      <a:lumMod val="75000"/>
                    </a:schemeClr>
                  </a:solidFill>
                </a:rPr>
                <a:t>Scrum </a:t>
              </a:r>
            </a:p>
            <a:p>
              <a:pPr>
                <a:lnSpc>
                  <a:spcPct val="90000"/>
                </a:lnSpc>
                <a:spcAft>
                  <a:spcPts val="600"/>
                </a:spcAft>
              </a:pPr>
              <a:r>
                <a:rPr lang="en-US" dirty="0">
                  <a:solidFill>
                    <a:schemeClr val="accent4">
                      <a:lumMod val="75000"/>
                    </a:schemeClr>
                  </a:solidFill>
                </a:rPr>
                <a:t>framework</a:t>
              </a:r>
            </a:p>
          </p:txBody>
        </p:sp>
      </p:grpSp>
      <p:sp>
        <p:nvSpPr>
          <p:cNvPr id="11" name="TextBox 10">
            <a:extLst>
              <a:ext uri="{FF2B5EF4-FFF2-40B4-BE49-F238E27FC236}">
                <a16:creationId xmlns:a16="http://schemas.microsoft.com/office/drawing/2014/main" id="{F0F44F72-0EF6-4E06-ADF7-AED011B2DB8A}"/>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14</a:t>
            </a:fld>
            <a:endParaRPr lang="en-US"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95408F3B-7247-4AA8-9FB8-6D0ADB0EEBF6}"/>
              </a:ext>
            </a:extLst>
          </p:cNvPr>
          <p:cNvSpPr txBox="1"/>
          <p:nvPr/>
        </p:nvSpPr>
        <p:spPr>
          <a:xfrm rot="5400000">
            <a:off x="10703280" y="1550000"/>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41074064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462916" y="413190"/>
            <a:ext cx="11889564" cy="917575"/>
          </a:xfrm>
        </p:spPr>
        <p:txBody>
          <a:bodyPr/>
          <a:lstStyle/>
          <a:p>
            <a:r>
              <a:rPr lang="en-US" sz="4000"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586083" y="1482381"/>
            <a:ext cx="5877546" cy="1735860"/>
          </a:xfrm>
        </p:spPr>
        <p:txBody>
          <a:bodyPr/>
          <a:lstStyle/>
          <a:p>
            <a:r>
              <a:rPr lang="en-US" sz="2800" dirty="0"/>
              <a:t>Version control and review</a:t>
            </a:r>
          </a:p>
          <a:p>
            <a:pPr lvl="1">
              <a:buFont typeface="Courier New" panose="02070309020205020404" pitchFamily="49" charset="0"/>
              <a:buChar char="o"/>
            </a:pPr>
            <a:r>
              <a:rPr lang="en-US" sz="1800" dirty="0">
                <a:latin typeface="+mj-lt"/>
              </a:rPr>
              <a:t>Git is a Version Control System</a:t>
            </a:r>
          </a:p>
          <a:p>
            <a:pPr lvl="1">
              <a:buFont typeface="Courier New" panose="02070309020205020404" pitchFamily="49" charset="0"/>
              <a:buChar char="o"/>
            </a:pPr>
            <a:r>
              <a:rPr lang="en-US" sz="1800" dirty="0">
                <a:latin typeface="+mj-lt"/>
              </a:rPr>
              <a:t>Each repo contains the full change history</a:t>
            </a:r>
          </a:p>
          <a:p>
            <a:pPr lvl="1">
              <a:buFont typeface="Courier New" panose="02070309020205020404" pitchFamily="49" charset="0"/>
              <a:buChar char="o"/>
            </a:pPr>
            <a:r>
              <a:rPr lang="en-US" sz="1800"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608442" y="3646607"/>
            <a:ext cx="5470018" cy="2590800"/>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9" y="3056613"/>
              <a:ext cx="1395233"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cxnSp>
          <p:nvCxnSpPr>
            <p:cNvPr id="11" name="Straight Connector 10">
              <a:extLst>
                <a:ext uri="{FF2B5EF4-FFF2-40B4-BE49-F238E27FC236}">
                  <a16:creationId xmlns:a16="http://schemas.microsoft.com/office/drawing/2014/main" id="{69BF78AF-7458-492D-A97F-D92D38C2158C}"/>
                </a:ext>
              </a:extLst>
            </p:cNvPr>
            <p:cNvCxnSpPr>
              <a:stCxn id="6" idx="3"/>
              <a:endCxn id="9" idx="7"/>
            </p:cNvCxnSpPr>
            <p:nvPr/>
          </p:nvCxnSpPr>
          <p:spPr>
            <a:xfrm flipH="1">
              <a:off x="6120499" y="4247652"/>
              <a:ext cx="1887726" cy="10360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8994804" y="4247652"/>
              <a:ext cx="2118138" cy="100850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7321006" y="1358823"/>
            <a:ext cx="3750298" cy="2287784"/>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39267" y="1625579"/>
              <a:ext cx="2595069" cy="424732"/>
            </a:xfrm>
            <a:prstGeom prst="rect">
              <a:avLst/>
            </a:prstGeom>
          </p:spPr>
          <p:txBody>
            <a:bodyPr wrap="none">
              <a:spAutoFit/>
            </a:bodyPr>
            <a:lstStyle/>
            <a:p>
              <a:pPr algn="ctr" defTabSz="932472" fontAlgn="base">
                <a:lnSpc>
                  <a:spcPct val="90000"/>
                </a:lnSpc>
                <a:spcBef>
                  <a:spcPct val="0"/>
                </a:spcBef>
                <a:spcAft>
                  <a:spcPct val="0"/>
                </a:spcAft>
              </a:pPr>
              <a:r>
                <a:rPr lang="en-US" sz="2400" dirty="0">
                  <a:solidFill>
                    <a:schemeClr val="accent6">
                      <a:lumMod val="10000"/>
                    </a:schemeClr>
                  </a:solidFill>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6827837" y="4106862"/>
            <a:ext cx="4875616" cy="242657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53017"/>
              <a:chOff x="7696641" y="4684942"/>
              <a:chExt cx="4191000" cy="853017"/>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30997"/>
              </a:xfrm>
              <a:prstGeom prst="rect">
                <a:avLst/>
              </a:prstGeom>
            </p:spPr>
            <p:txBody>
              <a:bodyPr wrap="square">
                <a:spAutoFit/>
              </a:bodyPr>
              <a:lstStyle/>
              <a:p>
                <a:r>
                  <a:rPr lang="en-US" sz="2400" dirty="0"/>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pic>
        <p:nvPicPr>
          <p:cNvPr id="1026" name="Picture 2" descr="Image result for git logo">
            <a:extLst>
              <a:ext uri="{FF2B5EF4-FFF2-40B4-BE49-F238E27FC236}">
                <a16:creationId xmlns:a16="http://schemas.microsoft.com/office/drawing/2014/main" id="{30A80365-2446-4490-9EBC-FC87D4D38A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75" y="6349478"/>
            <a:ext cx="597775" cy="597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 studio logo">
            <a:extLst>
              <a:ext uri="{FF2B5EF4-FFF2-40B4-BE49-F238E27FC236}">
                <a16:creationId xmlns:a16="http://schemas.microsoft.com/office/drawing/2014/main" id="{ABDF4D14-620F-4810-A3D7-4D9DE7CF83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002" y="6348138"/>
            <a:ext cx="580557" cy="60045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DFCE98F6-1BF1-4EC1-8380-F61A5C9DD13F}"/>
              </a:ext>
            </a:extLst>
          </p:cNvPr>
          <p:cNvGrpSpPr/>
          <p:nvPr/>
        </p:nvGrpSpPr>
        <p:grpSpPr>
          <a:xfrm>
            <a:off x="6843051" y="3865688"/>
            <a:ext cx="4860402" cy="2896213"/>
            <a:chOff x="6843051" y="3865688"/>
            <a:chExt cx="4860402" cy="2896213"/>
          </a:xfrm>
        </p:grpSpPr>
        <p:pic>
          <p:nvPicPr>
            <p:cNvPr id="28" name="Picture 27">
              <a:extLst>
                <a:ext uri="{FF2B5EF4-FFF2-40B4-BE49-F238E27FC236}">
                  <a16:creationId xmlns:a16="http://schemas.microsoft.com/office/drawing/2014/main" id="{6A25E56E-3BF5-4CC3-A775-7C6C43FED15B}"/>
                </a:ext>
              </a:extLst>
            </p:cNvPr>
            <p:cNvPicPr>
              <a:picLocks noChangeAspect="1"/>
            </p:cNvPicPr>
            <p:nvPr/>
          </p:nvPicPr>
          <p:blipFill rotWithShape="1">
            <a:blip r:embed="rId8">
              <a:extLst>
                <a:ext uri="{28A0092B-C50C-407E-A947-70E740481C1C}">
                  <a14:useLocalDpi xmlns:a14="http://schemas.microsoft.com/office/drawing/2010/main" val="0"/>
                </a:ext>
              </a:extLst>
            </a:blip>
            <a:srcRect l="2492" t="6290" r="3489" b="21378"/>
            <a:stretch/>
          </p:blipFill>
          <p:spPr>
            <a:xfrm>
              <a:off x="6843051" y="3865688"/>
              <a:ext cx="4860402" cy="2896213"/>
            </a:xfrm>
            <a:prstGeom prst="rect">
              <a:avLst/>
            </a:prstGeom>
            <a:effectLst>
              <a:outerShdw blurRad="50800" dist="38100" dir="5400000" algn="t" rotWithShape="0">
                <a:prstClr val="black">
                  <a:alpha val="40000"/>
                </a:prstClr>
              </a:outerShdw>
            </a:effectLst>
          </p:spPr>
        </p:pic>
        <p:cxnSp>
          <p:nvCxnSpPr>
            <p:cNvPr id="22" name="Straight Arrow Connector 21">
              <a:extLst>
                <a:ext uri="{FF2B5EF4-FFF2-40B4-BE49-F238E27FC236}">
                  <a16:creationId xmlns:a16="http://schemas.microsoft.com/office/drawing/2014/main" id="{E21491C0-896D-45CA-BCD0-52321079ED81}"/>
                </a:ext>
              </a:extLst>
            </p:cNvPr>
            <p:cNvCxnSpPr>
              <a:cxnSpLocks/>
            </p:cNvCxnSpPr>
            <p:nvPr/>
          </p:nvCxnSpPr>
          <p:spPr>
            <a:xfrm flipH="1">
              <a:off x="7200749" y="4758813"/>
              <a:ext cx="16128" cy="1478594"/>
            </a:xfrm>
            <a:prstGeom prst="straightConnector1">
              <a:avLst/>
            </a:prstGeom>
            <a:ln w="38100">
              <a:solidFill>
                <a:srgbClr val="D83B0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D402162-A2E3-4EE4-8744-76DC3357CC01}"/>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15</a:t>
            </a:fld>
            <a:endParaRPr lang="en-US" dirty="0">
              <a:gradFill>
                <a:gsLst>
                  <a:gs pos="2917">
                    <a:schemeClr val="tx1"/>
                  </a:gs>
                  <a:gs pos="30000">
                    <a:schemeClr val="tx1"/>
                  </a:gs>
                </a:gsLst>
                <a:lin ang="5400000" scaled="0"/>
              </a:gradFill>
            </a:endParaRPr>
          </a:p>
        </p:txBody>
      </p:sp>
      <p:sp>
        <p:nvSpPr>
          <p:cNvPr id="33" name="TextBox 32">
            <a:extLst>
              <a:ext uri="{FF2B5EF4-FFF2-40B4-BE49-F238E27FC236}">
                <a16:creationId xmlns:a16="http://schemas.microsoft.com/office/drawing/2014/main" id="{168EA801-C68C-48E8-B6F2-7BB932259F2A}"/>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3245951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anim calcmode="lin" valueType="num">
                                      <p:cBhvr>
                                        <p:cTn id="8" dur="750" fill="hold"/>
                                        <p:tgtEl>
                                          <p:spTgt spid="31"/>
                                        </p:tgtEl>
                                        <p:attrNameLst>
                                          <p:attrName>ppt_x</p:attrName>
                                        </p:attrNameLst>
                                      </p:cBhvr>
                                      <p:tavLst>
                                        <p:tav tm="0">
                                          <p:val>
                                            <p:strVal val="#ppt_x"/>
                                          </p:val>
                                        </p:tav>
                                        <p:tav tm="100000">
                                          <p:val>
                                            <p:strVal val="#ppt_x"/>
                                          </p:val>
                                        </p:tav>
                                      </p:tavLst>
                                    </p:anim>
                                    <p:anim calcmode="lin" valueType="num">
                                      <p:cBhvr>
                                        <p:cTn id="9"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p:cNvSpPr txBox="1"/>
          <p:nvPr/>
        </p:nvSpPr>
        <p:spPr>
          <a:xfrm>
            <a:off x="122399" y="80898"/>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a:r>
              <a:rPr lang="en-US" dirty="0">
                <a:solidFill>
                  <a:schemeClr val="accent4">
                    <a:lumMod val="75000"/>
                  </a:schemeClr>
                </a:solidFill>
              </a:rPr>
              <a:t>Integrating DevOps in projects</a:t>
            </a:r>
          </a:p>
        </p:txBody>
      </p:sp>
      <p:pic>
        <p:nvPicPr>
          <p:cNvPr id="4" name="Picture 3"/>
          <p:cNvPicPr>
            <a:picLocks noChangeAspect="1"/>
          </p:cNvPicPr>
          <p:nvPr/>
        </p:nvPicPr>
        <p:blipFill>
          <a:blip r:embed="rId5"/>
          <a:stretch>
            <a:fillRect/>
          </a:stretch>
        </p:blipFill>
        <p:spPr>
          <a:xfrm>
            <a:off x="6340637" y="3018148"/>
            <a:ext cx="6128150" cy="4078762"/>
          </a:xfrm>
          <a:prstGeom prst="rect">
            <a:avLst/>
          </a:prstGeom>
        </p:spPr>
      </p:pic>
      <p:pic>
        <p:nvPicPr>
          <p:cNvPr id="5" name="Picture 4"/>
          <p:cNvPicPr>
            <a:picLocks noChangeAspect="1"/>
          </p:cNvPicPr>
          <p:nvPr/>
        </p:nvPicPr>
        <p:blipFill>
          <a:blip r:embed="rId6"/>
          <a:stretch>
            <a:fillRect/>
          </a:stretch>
        </p:blipFill>
        <p:spPr>
          <a:xfrm>
            <a:off x="-42649" y="653866"/>
            <a:ext cx="6629330" cy="6592569"/>
          </a:xfrm>
          <a:prstGeom prst="rect">
            <a:avLst/>
          </a:prstGeom>
        </p:spPr>
      </p:pic>
      <p:sp>
        <p:nvSpPr>
          <p:cNvPr id="11" name="TextBox 10">
            <a:extLst>
              <a:ext uri="{FF2B5EF4-FFF2-40B4-BE49-F238E27FC236}">
                <a16:creationId xmlns:a16="http://schemas.microsoft.com/office/drawing/2014/main" id="{8C583AB7-2D19-4D84-BFCD-360E61229FA9}"/>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
        <p:nvSpPr>
          <p:cNvPr id="12" name="TextBox 11">
            <a:extLst>
              <a:ext uri="{FF2B5EF4-FFF2-40B4-BE49-F238E27FC236}">
                <a16:creationId xmlns:a16="http://schemas.microsoft.com/office/drawing/2014/main" id="{01865AD9-1E25-4E89-BB04-6F4108900AC7}"/>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6C11-CE01-44C0-89CF-8E84D134875E}"/>
              </a:ext>
            </a:extLst>
          </p:cNvPr>
          <p:cNvSpPr>
            <a:spLocks noGrp="1"/>
          </p:cNvSpPr>
          <p:nvPr>
            <p:ph type="title"/>
          </p:nvPr>
        </p:nvSpPr>
        <p:spPr>
          <a:xfrm>
            <a:off x="274637" y="220662"/>
            <a:ext cx="11889564" cy="917575"/>
          </a:xfrm>
        </p:spPr>
        <p:txBody>
          <a:bodyPr/>
          <a:lstStyle/>
          <a:p>
            <a:r>
              <a:rPr lang="en-US" sz="4000" dirty="0">
                <a:solidFill>
                  <a:schemeClr val="accent4">
                    <a:lumMod val="75000"/>
                  </a:schemeClr>
                </a:solidFill>
              </a:rPr>
              <a:t>Re-usable data science utilities: Analytics </a:t>
            </a:r>
            <a:br>
              <a:rPr lang="en-US" sz="4000" dirty="0"/>
            </a:br>
            <a:r>
              <a:rPr lang="en-US" sz="2000" u="sng" dirty="0">
                <a:solidFill>
                  <a:schemeClr val="accent1">
                    <a:lumMod val="75000"/>
                  </a:schemeClr>
                </a:solidFill>
              </a:rPr>
              <a:t>I</a:t>
            </a:r>
            <a:r>
              <a:rPr lang="en-US" sz="2000" dirty="0">
                <a:solidFill>
                  <a:schemeClr val="accent1">
                    <a:lumMod val="75000"/>
                  </a:schemeClr>
                </a:solidFill>
              </a:rPr>
              <a:t>nteractive </a:t>
            </a:r>
            <a:r>
              <a:rPr lang="en-US" sz="2000" u="sng" dirty="0">
                <a:solidFill>
                  <a:schemeClr val="accent1">
                    <a:lumMod val="75000"/>
                  </a:schemeClr>
                </a:solidFill>
              </a:rPr>
              <a:t>d</a:t>
            </a:r>
            <a:r>
              <a:rPr lang="en-US" sz="2000" dirty="0">
                <a:solidFill>
                  <a:schemeClr val="accent1">
                    <a:lumMod val="75000"/>
                  </a:schemeClr>
                </a:solidFill>
              </a:rPr>
              <a:t>ata </a:t>
            </a:r>
            <a:r>
              <a:rPr lang="en-US" sz="2000" u="sng" dirty="0">
                <a:solidFill>
                  <a:schemeClr val="accent1">
                    <a:lumMod val="75000"/>
                  </a:schemeClr>
                </a:solidFill>
              </a:rPr>
              <a:t>e</a:t>
            </a:r>
            <a:r>
              <a:rPr lang="en-US" sz="2000" dirty="0">
                <a:solidFill>
                  <a:schemeClr val="accent1">
                    <a:lumMod val="75000"/>
                  </a:schemeClr>
                </a:solidFill>
              </a:rPr>
              <a:t>xploration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 IDEAR (Python, R, MRS)</a:t>
            </a:r>
            <a:endParaRPr lang="en-US" sz="2400" dirty="0">
              <a:solidFill>
                <a:schemeClr val="accent1">
                  <a:lumMod val="75000"/>
                </a:schemeClr>
              </a:solidFill>
            </a:endParaRPr>
          </a:p>
        </p:txBody>
      </p:sp>
      <p:sp>
        <p:nvSpPr>
          <p:cNvPr id="4" name="Content Placeholder 6">
            <a:extLst>
              <a:ext uri="{FF2B5EF4-FFF2-40B4-BE49-F238E27FC236}">
                <a16:creationId xmlns:a16="http://schemas.microsoft.com/office/drawing/2014/main" id="{487441F0-1A05-4A91-8CEC-E0C84FDCDE72}"/>
              </a:ext>
            </a:extLst>
          </p:cNvPr>
          <p:cNvSpPr txBox="1">
            <a:spLocks/>
          </p:cNvSpPr>
          <p:nvPr/>
        </p:nvSpPr>
        <p:spPr>
          <a:xfrm>
            <a:off x="818295" y="1477067"/>
            <a:ext cx="9677398" cy="1643527"/>
          </a:xfrm>
          <a:prstGeom prst="rect">
            <a:avLst/>
          </a:prstGeom>
          <a:noFill/>
        </p:spPr>
        <p:txBody>
          <a:bodyPr wrap="square"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Data quality assessment</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Getting business insights from the data</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Association between variables</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Generating standardized data quality reports automatically</a:t>
            </a:r>
          </a:p>
        </p:txBody>
      </p:sp>
      <p:pic>
        <p:nvPicPr>
          <p:cNvPr id="5" name="Picture 4">
            <a:extLst>
              <a:ext uri="{FF2B5EF4-FFF2-40B4-BE49-F238E27FC236}">
                <a16:creationId xmlns:a16="http://schemas.microsoft.com/office/drawing/2014/main" id="{E51720FC-DABD-4EA0-BBFE-7FD796FE13F0}"/>
              </a:ext>
            </a:extLst>
          </p:cNvPr>
          <p:cNvPicPr>
            <a:picLocks noChangeAspect="1"/>
          </p:cNvPicPr>
          <p:nvPr/>
        </p:nvPicPr>
        <p:blipFill rotWithShape="1">
          <a:blip r:embed="rId3"/>
          <a:srcRect l="17500" t="44296" r="25000" b="5704"/>
          <a:stretch/>
        </p:blipFill>
        <p:spPr>
          <a:xfrm>
            <a:off x="6446837" y="3954462"/>
            <a:ext cx="5029200" cy="2514600"/>
          </a:xfrm>
          <a:prstGeom prst="rect">
            <a:avLst/>
          </a:prstGeom>
          <a:ln>
            <a:noFill/>
          </a:ln>
          <a:effectLst>
            <a:outerShdw blurRad="292100" dist="139700" dir="2700000" algn="tl" rotWithShape="0">
              <a:srgbClr val="333333">
                <a:alpha val="65000"/>
              </a:srgbClr>
            </a:outerShdw>
          </a:effectLst>
        </p:spPr>
      </p:pic>
      <p:pic>
        <p:nvPicPr>
          <p:cNvPr id="6" name="picture">
            <a:extLst>
              <a:ext uri="{FF2B5EF4-FFF2-40B4-BE49-F238E27FC236}">
                <a16:creationId xmlns:a16="http://schemas.microsoft.com/office/drawing/2014/main" id="{52ADFA41-4219-4245-BA06-66BB942030A1}"/>
              </a:ext>
            </a:extLst>
          </p:cNvPr>
          <p:cNvPicPr/>
          <p:nvPr/>
        </p:nvPicPr>
        <p:blipFill rotWithShape="1">
          <a:blip r:embed="rId4" cstate="print">
            <a:extLst>
              <a:ext uri="{28A0092B-C50C-407E-A947-70E740481C1C}">
                <a14:useLocalDpi xmlns:a14="http://schemas.microsoft.com/office/drawing/2010/main" val="0"/>
              </a:ext>
            </a:extLst>
          </a:blip>
          <a:srcRect r="4294"/>
          <a:stretch/>
        </p:blipFill>
        <p:spPr>
          <a:xfrm>
            <a:off x="808037" y="3967716"/>
            <a:ext cx="5029200" cy="2514600"/>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FE68663C-F332-4FA7-8096-5DE8BE94FA61}"/>
              </a:ext>
            </a:extLst>
          </p:cNvPr>
          <p:cNvSpPr/>
          <p:nvPr/>
        </p:nvSpPr>
        <p:spPr bwMode="auto">
          <a:xfrm>
            <a:off x="2201269" y="3532029"/>
            <a:ext cx="2264001" cy="384969"/>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Clustering</a:t>
            </a:r>
          </a:p>
        </p:txBody>
      </p:sp>
      <p:sp>
        <p:nvSpPr>
          <p:cNvPr id="10" name="Rectangle: Rounded Corners 9">
            <a:extLst>
              <a:ext uri="{FF2B5EF4-FFF2-40B4-BE49-F238E27FC236}">
                <a16:creationId xmlns:a16="http://schemas.microsoft.com/office/drawing/2014/main" id="{8B55D48A-0A8C-41AA-8600-24E67F416004}"/>
              </a:ext>
            </a:extLst>
          </p:cNvPr>
          <p:cNvSpPr/>
          <p:nvPr/>
        </p:nvSpPr>
        <p:spPr bwMode="auto">
          <a:xfrm>
            <a:off x="7666037" y="3553295"/>
            <a:ext cx="2819400" cy="361684"/>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Distribution assessment</a:t>
            </a:r>
          </a:p>
        </p:txBody>
      </p:sp>
      <p:sp>
        <p:nvSpPr>
          <p:cNvPr id="3" name="Rectangle 2">
            <a:extLst>
              <a:ext uri="{FF2B5EF4-FFF2-40B4-BE49-F238E27FC236}">
                <a16:creationId xmlns:a16="http://schemas.microsoft.com/office/drawing/2014/main" id="{4F55F5FC-89C4-4329-BFE5-36C1354C5064}"/>
              </a:ext>
            </a:extLst>
          </p:cNvPr>
          <p:cNvSpPr/>
          <p:nvPr/>
        </p:nvSpPr>
        <p:spPr>
          <a:xfrm>
            <a:off x="3932237" y="6655950"/>
            <a:ext cx="4276555" cy="338554"/>
          </a:xfrm>
          <a:prstGeom prst="rect">
            <a:avLst/>
          </a:prstGeom>
        </p:spPr>
        <p:txBody>
          <a:bodyPr wrap="none">
            <a:spAutoFit/>
          </a:bodyPr>
          <a:lstStyle/>
          <a:p>
            <a:r>
              <a:rPr lang="en-US" sz="1600" dirty="0"/>
              <a:t>https://github.com/Azure/Azure-TDSP-Utilities</a:t>
            </a:r>
          </a:p>
        </p:txBody>
      </p:sp>
      <p:sp>
        <p:nvSpPr>
          <p:cNvPr id="9" name="TextBox 8">
            <a:extLst>
              <a:ext uri="{FF2B5EF4-FFF2-40B4-BE49-F238E27FC236}">
                <a16:creationId xmlns:a16="http://schemas.microsoft.com/office/drawing/2014/main" id="{190B1CA6-F17E-4231-AD32-379897DBD48E}"/>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17</a:t>
            </a:fld>
            <a:endParaRPr lang="en-US"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764DD63C-1650-4C2D-A1A5-F47DEB936017}"/>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40820616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37A5-9FF4-4109-ACCC-77A6F57689F1}"/>
              </a:ext>
            </a:extLst>
          </p:cNvPr>
          <p:cNvSpPr>
            <a:spLocks noGrp="1"/>
          </p:cNvSpPr>
          <p:nvPr>
            <p:ph type="title"/>
          </p:nvPr>
        </p:nvSpPr>
        <p:spPr>
          <a:xfrm>
            <a:off x="210254" y="217420"/>
            <a:ext cx="12039600" cy="917575"/>
          </a:xfrm>
        </p:spPr>
        <p:txBody>
          <a:bodyPr/>
          <a:lstStyle/>
          <a:p>
            <a:r>
              <a:rPr lang="en-US" sz="4000" dirty="0">
                <a:solidFill>
                  <a:schemeClr val="accent4">
                    <a:lumMod val="75000"/>
                  </a:schemeClr>
                </a:solidFill>
              </a:rPr>
              <a:t>Re-usable data science utilities: Analytics - modeling</a:t>
            </a:r>
            <a:br>
              <a:rPr lang="en-US" sz="4000" dirty="0">
                <a:solidFill>
                  <a:schemeClr val="accent4">
                    <a:lumMod val="75000"/>
                  </a:schemeClr>
                </a:solidFill>
              </a:rPr>
            </a:br>
            <a:r>
              <a:rPr lang="en-US" sz="2000" u="sng" dirty="0">
                <a:solidFill>
                  <a:schemeClr val="accent1">
                    <a:lumMod val="75000"/>
                  </a:schemeClr>
                </a:solidFill>
              </a:rPr>
              <a:t>A</a:t>
            </a:r>
            <a:r>
              <a:rPr lang="en-US" sz="2000" dirty="0">
                <a:solidFill>
                  <a:schemeClr val="accent1">
                    <a:lumMod val="75000"/>
                  </a:schemeClr>
                </a:solidFill>
              </a:rPr>
              <a:t>utomated </a:t>
            </a:r>
            <a:r>
              <a:rPr lang="en-US" sz="2000" u="sng" dirty="0">
                <a:solidFill>
                  <a:schemeClr val="accent1">
                    <a:lumMod val="75000"/>
                  </a:schemeClr>
                </a:solidFill>
              </a:rPr>
              <a:t>m</a:t>
            </a:r>
            <a:r>
              <a:rPr lang="en-US" sz="2000" dirty="0">
                <a:solidFill>
                  <a:schemeClr val="accent1">
                    <a:lumMod val="75000"/>
                  </a:schemeClr>
                </a:solidFill>
              </a:rPr>
              <a:t>odeling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AMAR (R)</a:t>
            </a:r>
          </a:p>
        </p:txBody>
      </p:sp>
      <p:pic>
        <p:nvPicPr>
          <p:cNvPr id="7" name="Picture 6">
            <a:extLst>
              <a:ext uri="{FF2B5EF4-FFF2-40B4-BE49-F238E27FC236}">
                <a16:creationId xmlns:a16="http://schemas.microsoft.com/office/drawing/2014/main" id="{E0C7B4D6-436F-4911-84E5-2A931830F51D}"/>
              </a:ext>
            </a:extLst>
          </p:cNvPr>
          <p:cNvPicPr>
            <a:picLocks noChangeAspect="1"/>
          </p:cNvPicPr>
          <p:nvPr/>
        </p:nvPicPr>
        <p:blipFill rotWithShape="1">
          <a:blip r:embed="rId3"/>
          <a:srcRect l="11986" t="10781" r="14022" b="57786"/>
          <a:stretch/>
        </p:blipFill>
        <p:spPr>
          <a:xfrm>
            <a:off x="2103437" y="1592262"/>
            <a:ext cx="8305800" cy="2198605"/>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B0803644-AA63-4B40-B990-3475873C90F5}"/>
              </a:ext>
            </a:extLst>
          </p:cNvPr>
          <p:cNvPicPr>
            <a:picLocks noChangeAspect="1"/>
          </p:cNvPicPr>
          <p:nvPr/>
        </p:nvPicPr>
        <p:blipFill rotWithShape="1">
          <a:blip r:embed="rId4"/>
          <a:srcRect l="4167" t="13429" r="7500" b="31714"/>
          <a:stretch/>
        </p:blipFill>
        <p:spPr>
          <a:xfrm>
            <a:off x="240932" y="4436728"/>
            <a:ext cx="6155996" cy="22092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74851A7-8DA0-491C-A4DA-23D5F09A8878}"/>
              </a:ext>
            </a:extLst>
          </p:cNvPr>
          <p:cNvPicPr>
            <a:picLocks noChangeAspect="1"/>
          </p:cNvPicPr>
          <p:nvPr/>
        </p:nvPicPr>
        <p:blipFill rotWithShape="1">
          <a:blip r:embed="rId5"/>
          <a:srcRect l="4166" t="13429" r="9167" b="19524"/>
          <a:stretch/>
        </p:blipFill>
        <p:spPr>
          <a:xfrm>
            <a:off x="6778219" y="4425246"/>
            <a:ext cx="5369998" cy="2209271"/>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0A528FD1-635F-4BD7-8B23-4EABBCE1DA02}"/>
              </a:ext>
            </a:extLst>
          </p:cNvPr>
          <p:cNvSpPr/>
          <p:nvPr/>
        </p:nvSpPr>
        <p:spPr bwMode="auto">
          <a:xfrm>
            <a:off x="1168618"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Predicted vs. Actual (multiple algorithms)</a:t>
            </a:r>
          </a:p>
        </p:txBody>
      </p:sp>
      <p:sp>
        <p:nvSpPr>
          <p:cNvPr id="11" name="Rectangle: Rounded Corners 10">
            <a:extLst>
              <a:ext uri="{FF2B5EF4-FFF2-40B4-BE49-F238E27FC236}">
                <a16:creationId xmlns:a16="http://schemas.microsoft.com/office/drawing/2014/main" id="{3C164EDC-BD7D-449A-995E-3E05FED72345}"/>
              </a:ext>
            </a:extLst>
          </p:cNvPr>
          <p:cNvSpPr/>
          <p:nvPr/>
        </p:nvSpPr>
        <p:spPr bwMode="auto">
          <a:xfrm>
            <a:off x="7281007"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Feature Importance (multiple algorithms)</a:t>
            </a:r>
          </a:p>
        </p:txBody>
      </p:sp>
      <p:sp>
        <p:nvSpPr>
          <p:cNvPr id="12" name="Rectangle 11">
            <a:extLst>
              <a:ext uri="{FF2B5EF4-FFF2-40B4-BE49-F238E27FC236}">
                <a16:creationId xmlns:a16="http://schemas.microsoft.com/office/drawing/2014/main" id="{FE18D69E-0AC1-4ADF-B7D4-2BFAD800371A}"/>
              </a:ext>
            </a:extLst>
          </p:cNvPr>
          <p:cNvSpPr/>
          <p:nvPr/>
        </p:nvSpPr>
        <p:spPr>
          <a:xfrm>
            <a:off x="4084637" y="6667465"/>
            <a:ext cx="4276555" cy="338554"/>
          </a:xfrm>
          <a:prstGeom prst="rect">
            <a:avLst/>
          </a:prstGeom>
        </p:spPr>
        <p:txBody>
          <a:bodyPr wrap="none">
            <a:spAutoFit/>
          </a:bodyPr>
          <a:lstStyle/>
          <a:p>
            <a:r>
              <a:rPr lang="en-US" sz="1600" dirty="0"/>
              <a:t>https://github.com/Azure/Azure-TDSP-Utilities</a:t>
            </a:r>
          </a:p>
        </p:txBody>
      </p:sp>
      <p:sp>
        <p:nvSpPr>
          <p:cNvPr id="13" name="TextBox 12">
            <a:extLst>
              <a:ext uri="{FF2B5EF4-FFF2-40B4-BE49-F238E27FC236}">
                <a16:creationId xmlns:a16="http://schemas.microsoft.com/office/drawing/2014/main" id="{C5ADCE93-D213-4D2C-AC07-D58D9C4E7A60}"/>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18</a:t>
            </a:fld>
            <a:endParaRPr lang="en-US"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713F9D14-77F5-429E-930E-DC1F8BCC4A89}"/>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26941407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3EDF-8A02-4505-B80E-EE9F633A0F44}"/>
              </a:ext>
            </a:extLst>
          </p:cNvPr>
          <p:cNvSpPr>
            <a:spLocks noGrp="1"/>
          </p:cNvSpPr>
          <p:nvPr>
            <p:ph type="title"/>
          </p:nvPr>
        </p:nvSpPr>
        <p:spPr>
          <a:xfrm>
            <a:off x="731837" y="242576"/>
            <a:ext cx="11889564" cy="917575"/>
          </a:xfrm>
        </p:spPr>
        <p:txBody>
          <a:bodyPr/>
          <a:lstStyle/>
          <a:p>
            <a:r>
              <a:rPr lang="en-US" sz="4000" dirty="0">
                <a:solidFill>
                  <a:schemeClr val="accent4">
                    <a:lumMod val="75000"/>
                  </a:schemeClr>
                </a:solidFill>
              </a:rPr>
              <a:t>TDSP documentation: https://aka.ms/tdsp</a:t>
            </a:r>
          </a:p>
        </p:txBody>
      </p:sp>
      <p:sp>
        <p:nvSpPr>
          <p:cNvPr id="5" name="TextBox 4">
            <a:extLst>
              <a:ext uri="{FF2B5EF4-FFF2-40B4-BE49-F238E27FC236}">
                <a16:creationId xmlns:a16="http://schemas.microsoft.com/office/drawing/2014/main" id="{A34A3234-EC31-4374-BD59-DFC5ED1EC74B}"/>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19</a:t>
            </a:fld>
            <a:endParaRPr lang="en-US"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94C3231A-1571-4B97-AFA8-85AC96F7997B}"/>
              </a:ext>
            </a:extLst>
          </p:cNvPr>
          <p:cNvPicPr>
            <a:picLocks noChangeAspect="1"/>
          </p:cNvPicPr>
          <p:nvPr/>
        </p:nvPicPr>
        <p:blipFill rotWithShape="1">
          <a:blip r:embed="rId3"/>
          <a:srcRect l="370" t="15115" r="23041" b="6343"/>
          <a:stretch/>
        </p:blipFill>
        <p:spPr>
          <a:xfrm>
            <a:off x="1059637" y="1109015"/>
            <a:ext cx="10340200" cy="5798959"/>
          </a:xfrm>
          <a:prstGeom prst="rect">
            <a:avLst/>
          </a:prstGeom>
        </p:spPr>
      </p:pic>
    </p:spTree>
    <p:extLst>
      <p:ext uri="{BB962C8B-B14F-4D97-AF65-F5344CB8AC3E}">
        <p14:creationId xmlns:p14="http://schemas.microsoft.com/office/powerpoint/2010/main" val="26728213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C36-EC9D-4989-AE90-19D3A0B190F1}"/>
              </a:ext>
            </a:extLst>
          </p:cNvPr>
          <p:cNvSpPr>
            <a:spLocks noGrp="1"/>
          </p:cNvSpPr>
          <p:nvPr>
            <p:ph type="title"/>
          </p:nvPr>
        </p:nvSpPr>
        <p:spPr>
          <a:xfrm>
            <a:off x="808037" y="493044"/>
            <a:ext cx="11889564" cy="917575"/>
          </a:xfrm>
        </p:spPr>
        <p:txBody>
          <a:bodyPr/>
          <a:lstStyle/>
          <a:p>
            <a:r>
              <a:rPr lang="en-US" sz="4400" b="1" dirty="0">
                <a:solidFill>
                  <a:schemeClr val="accent4">
                    <a:lumMod val="75000"/>
                  </a:schemeClr>
                </a:solidFill>
              </a:rPr>
              <a:t>Agenda</a:t>
            </a:r>
          </a:p>
        </p:txBody>
      </p:sp>
      <p:sp>
        <p:nvSpPr>
          <p:cNvPr id="3" name="Text Placeholder 2">
            <a:extLst>
              <a:ext uri="{FF2B5EF4-FFF2-40B4-BE49-F238E27FC236}">
                <a16:creationId xmlns:a16="http://schemas.microsoft.com/office/drawing/2014/main" id="{47D02148-5A95-404A-B4B8-546E1E9AA988}"/>
              </a:ext>
            </a:extLst>
          </p:cNvPr>
          <p:cNvSpPr>
            <a:spLocks noGrp="1"/>
          </p:cNvSpPr>
          <p:nvPr>
            <p:ph type="body" sz="quarter" idx="10"/>
          </p:nvPr>
        </p:nvSpPr>
        <p:spPr>
          <a:xfrm>
            <a:off x="695578" y="1835732"/>
            <a:ext cx="5943600" cy="3834896"/>
          </a:xfrm>
        </p:spPr>
        <p:txBody>
          <a:bodyPr/>
          <a:lstStyle/>
          <a:p>
            <a:r>
              <a:rPr lang="en-US" sz="2400" dirty="0"/>
              <a:t>Team Data Science Process (TDSP)</a:t>
            </a:r>
          </a:p>
          <a:p>
            <a:pPr lvl="1"/>
            <a:r>
              <a:rPr lang="en-US" sz="1800" dirty="0"/>
              <a:t>Principle and objective</a:t>
            </a:r>
          </a:p>
          <a:p>
            <a:pPr lvl="1"/>
            <a:r>
              <a:rPr lang="en-US" sz="1800" dirty="0"/>
              <a:t>Key components</a:t>
            </a:r>
          </a:p>
          <a:p>
            <a:pPr lvl="1"/>
            <a:r>
              <a:rPr lang="en-US" sz="1800" dirty="0"/>
              <a:t>Adoption and use</a:t>
            </a:r>
          </a:p>
          <a:p>
            <a:endParaRPr lang="en-US" sz="1100" dirty="0"/>
          </a:p>
          <a:p>
            <a:r>
              <a:rPr lang="en-US" sz="2400" dirty="0"/>
              <a:t>Azure Machine Learning (AML)</a:t>
            </a:r>
          </a:p>
          <a:p>
            <a:pPr lvl="1"/>
            <a:r>
              <a:rPr lang="en-US" sz="1800" dirty="0"/>
              <a:t>Key features</a:t>
            </a:r>
          </a:p>
          <a:p>
            <a:pPr lvl="1"/>
            <a:r>
              <a:rPr lang="en-US" sz="1800" dirty="0"/>
              <a:t>Developing and deploying AI solutions</a:t>
            </a:r>
          </a:p>
          <a:p>
            <a:endParaRPr lang="en-US" sz="1100" dirty="0"/>
          </a:p>
          <a:p>
            <a:r>
              <a:rPr lang="en-US" sz="2400" dirty="0"/>
              <a:t>Using TDSP with AML (process + tools)</a:t>
            </a:r>
            <a:endParaRPr lang="en-US" sz="1800" dirty="0"/>
          </a:p>
          <a:p>
            <a:pPr marL="0" indent="0">
              <a:buNone/>
            </a:pPr>
            <a:endParaRPr lang="en-US" sz="1200" dirty="0"/>
          </a:p>
          <a:p>
            <a:r>
              <a:rPr lang="en-US" sz="2400" dirty="0"/>
              <a:t>Summary</a:t>
            </a:r>
          </a:p>
        </p:txBody>
      </p:sp>
      <p:sp>
        <p:nvSpPr>
          <p:cNvPr id="4" name="TextBox 3">
            <a:extLst>
              <a:ext uri="{FF2B5EF4-FFF2-40B4-BE49-F238E27FC236}">
                <a16:creationId xmlns:a16="http://schemas.microsoft.com/office/drawing/2014/main" id="{70515391-31EF-47E0-ADCC-4E4F450C4DDD}"/>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a:t>
            </a:fld>
            <a:endParaRPr lang="en-US" dirty="0">
              <a:gradFill>
                <a:gsLst>
                  <a:gs pos="2917">
                    <a:schemeClr val="tx1"/>
                  </a:gs>
                  <a:gs pos="30000">
                    <a:schemeClr val="tx1"/>
                  </a:gs>
                </a:gsLst>
                <a:lin ang="5400000" scaled="0"/>
              </a:gradFill>
            </a:endParaRPr>
          </a:p>
        </p:txBody>
      </p:sp>
      <p:grpSp>
        <p:nvGrpSpPr>
          <p:cNvPr id="5" name="Group 4">
            <a:extLst>
              <a:ext uri="{FF2B5EF4-FFF2-40B4-BE49-F238E27FC236}">
                <a16:creationId xmlns:a16="http://schemas.microsoft.com/office/drawing/2014/main" id="{2C1499D4-7031-4CCE-9183-1B317F5912A0}"/>
              </a:ext>
            </a:extLst>
          </p:cNvPr>
          <p:cNvGrpSpPr/>
          <p:nvPr/>
        </p:nvGrpSpPr>
        <p:grpSpPr>
          <a:xfrm>
            <a:off x="5608637" y="936586"/>
            <a:ext cx="7224183" cy="5720643"/>
            <a:chOff x="5608637" y="1106559"/>
            <a:chExt cx="7224183" cy="5720643"/>
          </a:xfrm>
        </p:grpSpPr>
        <p:graphicFrame>
          <p:nvGraphicFramePr>
            <p:cNvPr id="6" name="Diagram 5">
              <a:extLst>
                <a:ext uri="{FF2B5EF4-FFF2-40B4-BE49-F238E27FC236}">
                  <a16:creationId xmlns:a16="http://schemas.microsoft.com/office/drawing/2014/main" id="{53F15FCE-E65A-433A-87CD-616715DA300B}"/>
                </a:ext>
              </a:extLst>
            </p:cNvPr>
            <p:cNvGraphicFramePr/>
            <p:nvPr>
              <p:extLst>
                <p:ext uri="{D42A27DB-BD31-4B8C-83A1-F6EECF244321}">
                  <p14:modId xmlns:p14="http://schemas.microsoft.com/office/powerpoint/2010/main" val="984915211"/>
                </p:ext>
              </p:extLst>
            </p:nvPr>
          </p:nvGraphicFramePr>
          <p:xfrm>
            <a:off x="5608637" y="1106559"/>
            <a:ext cx="7224183"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27DAB89-D779-4923-A6FC-62B8C57B7F0E}"/>
                </a:ext>
              </a:extLst>
            </p:cNvPr>
            <p:cNvSpPr txBox="1"/>
            <p:nvPr/>
          </p:nvSpPr>
          <p:spPr>
            <a:xfrm>
              <a:off x="6896417" y="5756140"/>
              <a:ext cx="4494617"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chemeClr val="tx2">
                      <a:lumMod val="50000"/>
                    </a:schemeClr>
                  </a:solidFill>
                  <a:latin typeface="+mj-lt"/>
                </a:rPr>
                <a:t>Process, tools and platforms for AI solutions</a:t>
              </a:r>
            </a:p>
          </p:txBody>
        </p:sp>
      </p:grpSp>
    </p:spTree>
    <p:extLst>
      <p:ext uri="{BB962C8B-B14F-4D97-AF65-F5344CB8AC3E}">
        <p14:creationId xmlns:p14="http://schemas.microsoft.com/office/powerpoint/2010/main" val="17951945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656C-38DA-43B4-B793-07ED1A56612B}"/>
              </a:ext>
            </a:extLst>
          </p:cNvPr>
          <p:cNvSpPr>
            <a:spLocks noGrp="1"/>
          </p:cNvSpPr>
          <p:nvPr>
            <p:ph type="title"/>
          </p:nvPr>
        </p:nvSpPr>
        <p:spPr>
          <a:xfrm>
            <a:off x="808037" y="322826"/>
            <a:ext cx="11889564" cy="917575"/>
          </a:xfrm>
        </p:spPr>
        <p:txBody>
          <a:bodyPr/>
          <a:lstStyle/>
          <a:p>
            <a:r>
              <a:rPr lang="en-US" sz="4000" dirty="0">
                <a:solidFill>
                  <a:srgbClr val="0070C0"/>
                </a:solidFill>
              </a:rPr>
              <a:t>TDSP trainings</a:t>
            </a:r>
          </a:p>
        </p:txBody>
      </p:sp>
      <p:pic>
        <p:nvPicPr>
          <p:cNvPr id="3" name="Picture 2">
            <a:extLst>
              <a:ext uri="{FF2B5EF4-FFF2-40B4-BE49-F238E27FC236}">
                <a16:creationId xmlns:a16="http://schemas.microsoft.com/office/drawing/2014/main" id="{FC003EEA-CBC0-4A38-B8FF-06F4DFBF9EDE}"/>
              </a:ext>
            </a:extLst>
          </p:cNvPr>
          <p:cNvPicPr>
            <a:picLocks noChangeAspect="1"/>
          </p:cNvPicPr>
          <p:nvPr/>
        </p:nvPicPr>
        <p:blipFill rotWithShape="1">
          <a:blip r:embed="rId2"/>
          <a:srcRect l="4048" t="11907" r="22427" b="8545"/>
          <a:stretch/>
        </p:blipFill>
        <p:spPr>
          <a:xfrm>
            <a:off x="1570037" y="1240401"/>
            <a:ext cx="9144000" cy="5410200"/>
          </a:xfrm>
          <a:prstGeom prst="rect">
            <a:avLst/>
          </a:prstGeom>
        </p:spPr>
      </p:pic>
      <p:sp>
        <p:nvSpPr>
          <p:cNvPr id="4" name="Rectangle: Rounded Corners 3">
            <a:extLst>
              <a:ext uri="{FF2B5EF4-FFF2-40B4-BE49-F238E27FC236}">
                <a16:creationId xmlns:a16="http://schemas.microsoft.com/office/drawing/2014/main" id="{8683597F-17A5-4BFC-856E-C7191CD97F01}"/>
              </a:ext>
            </a:extLst>
          </p:cNvPr>
          <p:cNvSpPr/>
          <p:nvPr/>
        </p:nvSpPr>
        <p:spPr bwMode="auto">
          <a:xfrm>
            <a:off x="1604591" y="3753414"/>
            <a:ext cx="2251445" cy="762000"/>
          </a:xfrm>
          <a:prstGeom prst="roundRect">
            <a:avLst/>
          </a:prstGeom>
          <a:noFill/>
          <a:ln w="28575">
            <a:solidFill>
              <a:srgbClr val="99FF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FB154473-A246-4621-9584-1F128B91A3D4}"/>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20</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66326448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84D3-A071-4F0C-8E3D-7BFCC7D485D6}"/>
              </a:ext>
            </a:extLst>
          </p:cNvPr>
          <p:cNvSpPr>
            <a:spLocks noGrp="1"/>
          </p:cNvSpPr>
          <p:nvPr>
            <p:ph type="title"/>
          </p:nvPr>
        </p:nvSpPr>
        <p:spPr>
          <a:xfrm>
            <a:off x="350837" y="373062"/>
            <a:ext cx="11963398" cy="1066800"/>
          </a:xfrm>
        </p:spPr>
        <p:txBody>
          <a:bodyPr/>
          <a:lstStyle/>
          <a:p>
            <a:r>
              <a:rPr lang="en-US" sz="4000" dirty="0">
                <a:solidFill>
                  <a:schemeClr val="accent4">
                    <a:lumMod val="50000"/>
                  </a:schemeClr>
                </a:solidFill>
              </a:rPr>
              <a:t>TDSP in action: E2E worked-out samples</a:t>
            </a:r>
          </a:p>
        </p:txBody>
      </p:sp>
      <p:sp>
        <p:nvSpPr>
          <p:cNvPr id="4" name="Content Placeholder 3">
            <a:extLst>
              <a:ext uri="{FF2B5EF4-FFF2-40B4-BE49-F238E27FC236}">
                <a16:creationId xmlns:a16="http://schemas.microsoft.com/office/drawing/2014/main" id="{3B107BBE-56B2-44FE-8230-09E64F328FEB}"/>
              </a:ext>
            </a:extLst>
          </p:cNvPr>
          <p:cNvSpPr txBox="1">
            <a:spLocks/>
          </p:cNvSpPr>
          <p:nvPr/>
        </p:nvSpPr>
        <p:spPr>
          <a:xfrm>
            <a:off x="7303350" y="2811462"/>
            <a:ext cx="4934688" cy="29718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accent4">
                    <a:lumMod val="75000"/>
                  </a:schemeClr>
                </a:solidFill>
              </a:rPr>
              <a:t>Azure Machine Learning</a:t>
            </a:r>
          </a:p>
          <a:p>
            <a:r>
              <a:rPr lang="en-US" sz="2400" dirty="0"/>
              <a:t>Azure HDInsight Spark</a:t>
            </a:r>
          </a:p>
          <a:p>
            <a:r>
              <a:rPr lang="en-US" sz="2400" dirty="0"/>
              <a:t>Azure HDInsight Hadoop</a:t>
            </a:r>
          </a:p>
          <a:p>
            <a:r>
              <a:rPr lang="en-US" sz="2400" dirty="0"/>
              <a:t>SQL-server with R and Python</a:t>
            </a:r>
          </a:p>
          <a:p>
            <a:r>
              <a:rPr lang="en-US" sz="2400" dirty="0"/>
              <a:t>Azure SQL data warehouse</a:t>
            </a:r>
          </a:p>
          <a:p>
            <a:r>
              <a:rPr lang="en-US" sz="2400" dirty="0"/>
              <a:t>Azure Data Lake</a:t>
            </a:r>
          </a:p>
        </p:txBody>
      </p:sp>
      <p:pic>
        <p:nvPicPr>
          <p:cNvPr id="5" name="Picture 4">
            <a:extLst>
              <a:ext uri="{FF2B5EF4-FFF2-40B4-BE49-F238E27FC236}">
                <a16:creationId xmlns:a16="http://schemas.microsoft.com/office/drawing/2014/main" id="{3EC672E5-5504-4428-A9BF-6294684451D4}"/>
              </a:ext>
            </a:extLst>
          </p:cNvPr>
          <p:cNvPicPr>
            <a:picLocks noChangeAspect="1"/>
          </p:cNvPicPr>
          <p:nvPr/>
        </p:nvPicPr>
        <p:blipFill rotWithShape="1">
          <a:blip r:embed="rId3"/>
          <a:srcRect l="25000" t="24095" r="25833" b="6095"/>
          <a:stretch/>
        </p:blipFill>
        <p:spPr>
          <a:xfrm>
            <a:off x="855924" y="1642711"/>
            <a:ext cx="5832803" cy="4680741"/>
          </a:xfrm>
          <a:prstGeom prst="rect">
            <a:avLst/>
          </a:prstGeom>
          <a:ln>
            <a:solidFill>
              <a:schemeClr val="tx1">
                <a:lumMod val="60000"/>
                <a:lumOff val="40000"/>
              </a:schemeClr>
            </a:solidFill>
          </a:ln>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E1D4140F-8E98-4335-A7DC-C8C368281D6F}"/>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21</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934295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427037" y="293712"/>
            <a:ext cx="11889564" cy="917575"/>
          </a:xfrm>
        </p:spPr>
        <p:txBody>
          <a:bodyPr/>
          <a:lstStyle/>
          <a:p>
            <a:r>
              <a:rPr lang="en-US" sz="4000" dirty="0">
                <a:solidFill>
                  <a:schemeClr val="accent4">
                    <a:lumMod val="50000"/>
                  </a:schemeClr>
                </a:solidFill>
              </a:rPr>
              <a:t>Adoption: How to stage (if needed)</a:t>
            </a:r>
          </a:p>
        </p:txBody>
      </p:sp>
      <p:sp>
        <p:nvSpPr>
          <p:cNvPr id="3" name="Text Placeholder 2">
            <a:extLst>
              <a:ext uri="{FF2B5EF4-FFF2-40B4-BE49-F238E27FC236}">
                <a16:creationId xmlns:a16="http://schemas.microsoft.com/office/drawing/2014/main" id="{317A31D8-4F8F-4C55-9036-BE7590859471}"/>
              </a:ext>
            </a:extLst>
          </p:cNvPr>
          <p:cNvSpPr>
            <a:spLocks noGrp="1"/>
          </p:cNvSpPr>
          <p:nvPr>
            <p:ph type="body" sz="quarter" idx="10"/>
          </p:nvPr>
        </p:nvSpPr>
        <p:spPr>
          <a:xfrm>
            <a:off x="274702" y="1211287"/>
            <a:ext cx="11888787" cy="627864"/>
          </a:xfrm>
        </p:spPr>
        <p:txBody>
          <a:bodyPr/>
          <a:lstStyle/>
          <a:p>
            <a:r>
              <a:rPr lang="en-US" sz="3200" dirty="0"/>
              <a:t>Data science teams may stage adoption as follows</a:t>
            </a:r>
          </a:p>
        </p:txBody>
      </p:sp>
      <p:graphicFrame>
        <p:nvGraphicFramePr>
          <p:cNvPr id="6" name="Diagram 5">
            <a:extLst>
              <a:ext uri="{FF2B5EF4-FFF2-40B4-BE49-F238E27FC236}">
                <a16:creationId xmlns:a16="http://schemas.microsoft.com/office/drawing/2014/main" id="{F4FD3C97-A1DA-406A-9D59-C20BF6378DAA}"/>
              </a:ext>
            </a:extLst>
          </p:cNvPr>
          <p:cNvGraphicFramePr/>
          <p:nvPr>
            <p:extLst>
              <p:ext uri="{D42A27DB-BD31-4B8C-83A1-F6EECF244321}">
                <p14:modId xmlns:p14="http://schemas.microsoft.com/office/powerpoint/2010/main" val="898231389"/>
              </p:ext>
            </p:extLst>
          </p:nvPr>
        </p:nvGraphicFramePr>
        <p:xfrm>
          <a:off x="274670" y="1668462"/>
          <a:ext cx="11888850" cy="5256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22</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46253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502055" y="325011"/>
            <a:ext cx="11889564" cy="917575"/>
          </a:xfrm>
        </p:spPr>
        <p:txBody>
          <a:bodyPr/>
          <a:lstStyle/>
          <a:p>
            <a:r>
              <a:rPr lang="en-US" sz="4000" dirty="0">
                <a:solidFill>
                  <a:schemeClr val="accent4">
                    <a:lumMod val="50000"/>
                  </a:schemeClr>
                </a:solidFill>
              </a:rPr>
              <a:t>Adoption: Customers</a:t>
            </a:r>
          </a:p>
        </p:txBody>
      </p:sp>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23</a:t>
            </a:fld>
            <a:endParaRPr lang="en-US" dirty="0">
              <a:gradFill>
                <a:gsLst>
                  <a:gs pos="2917">
                    <a:schemeClr val="tx1"/>
                  </a:gs>
                  <a:gs pos="30000">
                    <a:schemeClr val="tx1"/>
                  </a:gs>
                </a:gsLst>
                <a:lin ang="5400000" scaled="0"/>
              </a:gradFill>
            </a:endParaRPr>
          </a:p>
        </p:txBody>
      </p:sp>
      <p:sp>
        <p:nvSpPr>
          <p:cNvPr id="7" name="Content Placeholder 6">
            <a:extLst>
              <a:ext uri="{FF2B5EF4-FFF2-40B4-BE49-F238E27FC236}">
                <a16:creationId xmlns:a16="http://schemas.microsoft.com/office/drawing/2014/main" id="{4B43FC7D-162B-499C-890A-409628C26184}"/>
              </a:ext>
            </a:extLst>
          </p:cNvPr>
          <p:cNvSpPr txBox="1">
            <a:spLocks/>
          </p:cNvSpPr>
          <p:nvPr/>
        </p:nvSpPr>
        <p:spPr>
          <a:xfrm>
            <a:off x="731837" y="1439862"/>
            <a:ext cx="5715000" cy="30480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0070C0"/>
                </a:solidFill>
              </a:rPr>
              <a:t>Microsoft internal</a:t>
            </a:r>
          </a:p>
          <a:p>
            <a:pPr lvl="1"/>
            <a:r>
              <a:rPr lang="en-US" sz="2400" dirty="0">
                <a:solidFill>
                  <a:schemeClr val="bg2">
                    <a:lumMod val="25000"/>
                  </a:schemeClr>
                </a:solidFill>
                <a:latin typeface="+mj-lt"/>
              </a:rPr>
              <a:t>Microsoft consulting services (MCS)</a:t>
            </a:r>
          </a:p>
          <a:p>
            <a:pPr lvl="1"/>
            <a:r>
              <a:rPr lang="en-US" sz="2400" dirty="0">
                <a:solidFill>
                  <a:schemeClr val="bg2">
                    <a:lumMod val="25000"/>
                  </a:schemeClr>
                </a:solidFill>
                <a:latin typeface="+mj-lt"/>
              </a:rPr>
              <a:t>AI &amp; R Cloud Platform: Algorithm and data sciences team</a:t>
            </a:r>
          </a:p>
          <a:p>
            <a:pPr lvl="1"/>
            <a:r>
              <a:rPr lang="en-US" sz="2400" dirty="0">
                <a:solidFill>
                  <a:schemeClr val="bg2">
                    <a:lumMod val="25000"/>
                  </a:schemeClr>
                </a:solidFill>
                <a:latin typeface="+mj-lt"/>
              </a:rPr>
              <a:t>Windows Devices DS team</a:t>
            </a:r>
          </a:p>
          <a:p>
            <a:pPr lvl="1"/>
            <a:r>
              <a:rPr lang="en-US" sz="2400" dirty="0">
                <a:solidFill>
                  <a:schemeClr val="bg2">
                    <a:lumMod val="25000"/>
                  </a:schemeClr>
                </a:solidFill>
                <a:latin typeface="+mj-lt"/>
              </a:rPr>
              <a:t>…</a:t>
            </a:r>
          </a:p>
          <a:p>
            <a:pPr lvl="1"/>
            <a:r>
              <a:rPr lang="en-US" sz="2400" dirty="0">
                <a:solidFill>
                  <a:schemeClr val="bg2">
                    <a:lumMod val="25000"/>
                  </a:schemeClr>
                </a:solidFill>
                <a:latin typeface="+mj-lt"/>
              </a:rPr>
              <a:t>…</a:t>
            </a:r>
          </a:p>
        </p:txBody>
      </p:sp>
      <p:sp>
        <p:nvSpPr>
          <p:cNvPr id="8" name="Content Placeholder 6">
            <a:extLst>
              <a:ext uri="{FF2B5EF4-FFF2-40B4-BE49-F238E27FC236}">
                <a16:creationId xmlns:a16="http://schemas.microsoft.com/office/drawing/2014/main" id="{0C4AC24C-BA79-401C-809C-9BC81A755D88}"/>
              </a:ext>
            </a:extLst>
          </p:cNvPr>
          <p:cNvSpPr txBox="1">
            <a:spLocks/>
          </p:cNvSpPr>
          <p:nvPr/>
        </p:nvSpPr>
        <p:spPr>
          <a:xfrm>
            <a:off x="6980237" y="1197066"/>
            <a:ext cx="4439122" cy="1964716"/>
          </a:xfrm>
          <a:prstGeom prst="rect">
            <a:avLst/>
          </a:prstGeom>
          <a:noFill/>
        </p:spPr>
        <p:txBody>
          <a:bodyPr vert="horz" wrap="square" lIns="186521" tIns="93260" rIns="93260" bIns="93260" rtlCol="0">
            <a:normAutofit/>
          </a:bodyPr>
          <a:lstStyle>
            <a:lvl1pPr marL="2286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57200" marR="0" indent="-225425"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6858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9144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11430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lnSpc>
                <a:spcPct val="100000"/>
              </a:lnSpc>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r>
              <a:rPr lang="en-US" sz="3200" dirty="0">
                <a:solidFill>
                  <a:srgbClr val="0070C0"/>
                </a:solidFill>
              </a:rPr>
              <a:t>External partners</a:t>
            </a:r>
          </a:p>
          <a:p>
            <a:pPr lvl="1"/>
            <a:r>
              <a:rPr lang="en-US" sz="2800" i="1" dirty="0">
                <a:solidFill>
                  <a:schemeClr val="bg2">
                    <a:lumMod val="25000"/>
                  </a:schemeClr>
                </a:solidFill>
                <a:latin typeface="+mj-lt"/>
              </a:rPr>
              <a:t>New Signature</a:t>
            </a:r>
          </a:p>
          <a:p>
            <a:pPr lvl="1"/>
            <a:r>
              <a:rPr lang="en-US" sz="2800" i="1" dirty="0">
                <a:solidFill>
                  <a:schemeClr val="bg2">
                    <a:lumMod val="25000"/>
                  </a:schemeClr>
                </a:solidFill>
                <a:latin typeface="+mj-lt"/>
              </a:rPr>
              <a:t>BlueGranite</a:t>
            </a:r>
          </a:p>
        </p:txBody>
      </p:sp>
      <p:pic>
        <p:nvPicPr>
          <p:cNvPr id="9" name="Picture 8">
            <a:extLst>
              <a:ext uri="{FF2B5EF4-FFF2-40B4-BE49-F238E27FC236}">
                <a16:creationId xmlns:a16="http://schemas.microsoft.com/office/drawing/2014/main" id="{958C9BAC-CEBB-470D-B954-26C5606AF48E}"/>
              </a:ext>
            </a:extLst>
          </p:cNvPr>
          <p:cNvPicPr>
            <a:picLocks noChangeAspect="1"/>
          </p:cNvPicPr>
          <p:nvPr/>
        </p:nvPicPr>
        <p:blipFill rotWithShape="1">
          <a:blip r:embed="rId3"/>
          <a:srcRect l="1" t="26667" r="4000" b="30667"/>
          <a:stretch/>
        </p:blipFill>
        <p:spPr>
          <a:xfrm>
            <a:off x="1570037" y="4716437"/>
            <a:ext cx="3048000" cy="1215123"/>
          </a:xfrm>
          <a:prstGeom prst="rect">
            <a:avLst/>
          </a:prstGeom>
        </p:spPr>
      </p:pic>
      <p:pic>
        <p:nvPicPr>
          <p:cNvPr id="10" name="Picture 9">
            <a:extLst>
              <a:ext uri="{FF2B5EF4-FFF2-40B4-BE49-F238E27FC236}">
                <a16:creationId xmlns:a16="http://schemas.microsoft.com/office/drawing/2014/main" id="{BC13BDF7-668B-4CD8-9DE9-B1584A95B3CC}"/>
              </a:ext>
            </a:extLst>
          </p:cNvPr>
          <p:cNvPicPr>
            <a:picLocks noChangeAspect="1"/>
          </p:cNvPicPr>
          <p:nvPr/>
        </p:nvPicPr>
        <p:blipFill>
          <a:blip r:embed="rId4"/>
          <a:stretch>
            <a:fillRect/>
          </a:stretch>
        </p:blipFill>
        <p:spPr>
          <a:xfrm>
            <a:off x="6980237" y="4335462"/>
            <a:ext cx="3352800" cy="919497"/>
          </a:xfrm>
          <a:prstGeom prst="rect">
            <a:avLst/>
          </a:prstGeom>
        </p:spPr>
      </p:pic>
      <p:pic>
        <p:nvPicPr>
          <p:cNvPr id="11" name="Picture 10">
            <a:extLst>
              <a:ext uri="{FF2B5EF4-FFF2-40B4-BE49-F238E27FC236}">
                <a16:creationId xmlns:a16="http://schemas.microsoft.com/office/drawing/2014/main" id="{744E9A2D-8017-43DF-A1E3-285335CABC95}"/>
              </a:ext>
            </a:extLst>
          </p:cNvPr>
          <p:cNvPicPr>
            <a:picLocks noChangeAspect="1"/>
          </p:cNvPicPr>
          <p:nvPr/>
        </p:nvPicPr>
        <p:blipFill>
          <a:blip r:embed="rId5"/>
          <a:stretch>
            <a:fillRect/>
          </a:stretch>
        </p:blipFill>
        <p:spPr>
          <a:xfrm>
            <a:off x="7326221" y="5554662"/>
            <a:ext cx="3540216" cy="508249"/>
          </a:xfrm>
          <a:prstGeom prst="rect">
            <a:avLst/>
          </a:prstGeom>
        </p:spPr>
      </p:pic>
    </p:spTree>
    <p:extLst>
      <p:ext uri="{BB962C8B-B14F-4D97-AF65-F5344CB8AC3E}">
        <p14:creationId xmlns:p14="http://schemas.microsoft.com/office/powerpoint/2010/main" val="37707995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6192" y="2887662"/>
            <a:ext cx="8500115" cy="794064"/>
          </a:xfrm>
        </p:spPr>
        <p:txBody>
          <a:bodyPr/>
          <a:lstStyle/>
          <a:p>
            <a:r>
              <a:rPr lang="en-US" sz="4400" dirty="0">
                <a:latin typeface="Segoe UI Semilight" panose="020B0402040204020203" pitchFamily="34" charset="0"/>
                <a:ea typeface="Segoe UI Emoji" panose="020B0502040204020203" pitchFamily="34" charset="0"/>
                <a:cs typeface="Segoe UI Semilight" panose="020B0402040204020203" pitchFamily="34" charset="0"/>
              </a:rPr>
              <a:t>Azure Machine Learning (AML)</a:t>
            </a:r>
            <a:endParaRPr lang="en-US" sz="32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24</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5D409CC4-CBBF-4C25-88BA-A3B132BBB09B}"/>
              </a:ext>
            </a:extLst>
          </p:cNvPr>
          <p:cNvSpPr/>
          <p:nvPr/>
        </p:nvSpPr>
        <p:spPr>
          <a:xfrm>
            <a:off x="795089" y="3681726"/>
            <a:ext cx="8259006" cy="461665"/>
          </a:xfrm>
          <a:prstGeom prst="rect">
            <a:avLst/>
          </a:prstGeom>
        </p:spPr>
        <p:txBody>
          <a:bodyPr wrap="square">
            <a:spAutoFit/>
          </a:bodyPr>
          <a:lstStyle/>
          <a:p>
            <a:pPr lvl="0"/>
            <a:r>
              <a:rPr lang="en-US" sz="2400" dirty="0">
                <a:solidFill>
                  <a:srgbClr val="99FF66"/>
                </a:solidFill>
              </a:rPr>
              <a:t>https://docs.microsoft.com/azure/machine-learning/preview</a:t>
            </a:r>
            <a:endParaRPr kumimoji="0" lang="en-US" sz="2400" b="0" i="0" u="none" strike="noStrike" kern="1200" cap="none" spc="0" normalizeH="0" baseline="0" noProof="0" dirty="0">
              <a:ln>
                <a:noFill/>
              </a:ln>
              <a:solidFill>
                <a:srgbClr val="99FF66"/>
              </a:solidFill>
              <a:effectLst/>
              <a:uLnTx/>
              <a:uFillTx/>
              <a:latin typeface="Segoe UI Semilight"/>
            </a:endParaRPr>
          </a:p>
        </p:txBody>
      </p:sp>
      <p:pic>
        <p:nvPicPr>
          <p:cNvPr id="22" name="Graphic 21">
            <a:extLst>
              <a:ext uri="{FF2B5EF4-FFF2-40B4-BE49-F238E27FC236}">
                <a16:creationId xmlns:a16="http://schemas.microsoft.com/office/drawing/2014/main" id="{141B7CF0-CDEE-474E-A886-1C788AE1B1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3437" y="2659062"/>
            <a:ext cx="1600200" cy="1600200"/>
          </a:xfrm>
          <a:prstGeom prst="rect">
            <a:avLst/>
          </a:prstGeom>
        </p:spPr>
      </p:pic>
    </p:spTree>
    <p:extLst>
      <p:ext uri="{BB962C8B-B14F-4D97-AF65-F5344CB8AC3E}">
        <p14:creationId xmlns:p14="http://schemas.microsoft.com/office/powerpoint/2010/main" val="393308827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06896E-7A47-4907-BD34-AACC2C846919}"/>
              </a:ext>
            </a:extLst>
          </p:cNvPr>
          <p:cNvGrpSpPr/>
          <p:nvPr/>
        </p:nvGrpSpPr>
        <p:grpSpPr>
          <a:xfrm>
            <a:off x="1099482" y="1820862"/>
            <a:ext cx="9960364" cy="4506389"/>
            <a:chOff x="1385969" y="2121972"/>
            <a:chExt cx="9619006" cy="4506389"/>
          </a:xfrm>
        </p:grpSpPr>
        <p:grpSp>
          <p:nvGrpSpPr>
            <p:cNvPr id="5" name="Group 4"/>
            <p:cNvGrpSpPr/>
            <p:nvPr/>
          </p:nvGrpSpPr>
          <p:grpSpPr>
            <a:xfrm>
              <a:off x="9598310" y="2121972"/>
              <a:ext cx="1406665" cy="3412220"/>
              <a:chOff x="8509237" y="1379741"/>
              <a:chExt cx="1678558"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13533" y="2950805"/>
                <a:ext cx="1574262" cy="1660756"/>
                <a:chOff x="8613533" y="2950805"/>
                <a:chExt cx="1574262" cy="1660756"/>
              </a:xfrm>
            </p:grpSpPr>
            <p:sp>
              <p:nvSpPr>
                <p:cNvPr id="190" name="Rectangle 189"/>
                <p:cNvSpPr/>
                <p:nvPr/>
              </p:nvSpPr>
              <p:spPr>
                <a:xfrm>
                  <a:off x="8613533" y="4289939"/>
                  <a:ext cx="1574262" cy="321622"/>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2800" dirty="0">
                    <a:solidFill>
                      <a:srgbClr val="505050"/>
                    </a:solidFill>
                    <a:latin typeface="Segoe UI"/>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grpSp>
        </p:grpSp>
        <p:grpSp>
          <p:nvGrpSpPr>
            <p:cNvPr id="7" name="Group 6"/>
            <p:cNvGrpSpPr/>
            <p:nvPr/>
          </p:nvGrpSpPr>
          <p:grpSpPr>
            <a:xfrm>
              <a:off x="1385969" y="2121972"/>
              <a:ext cx="1454786" cy="3412220"/>
              <a:chOff x="2269014" y="1379741"/>
              <a:chExt cx="1735980"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sp>
            <p:nvSpPr>
              <p:cNvPr id="93" name="Rectangle 92"/>
              <p:cNvSpPr/>
              <p:nvPr/>
            </p:nvSpPr>
            <p:spPr>
              <a:xfrm>
                <a:off x="2294876" y="4200724"/>
                <a:ext cx="726355"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Social</a:t>
                </a:r>
              </a:p>
            </p:txBody>
          </p:sp>
          <p:sp>
            <p:nvSpPr>
              <p:cNvPr id="94" name="Rectangle 93"/>
              <p:cNvSpPr/>
              <p:nvPr/>
            </p:nvSpPr>
            <p:spPr>
              <a:xfrm>
                <a:off x="2457439" y="1786107"/>
                <a:ext cx="563792"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LOB</a:t>
                </a:r>
              </a:p>
            </p:txBody>
          </p:sp>
          <p:sp>
            <p:nvSpPr>
              <p:cNvPr id="95" name="Rectangle 94"/>
              <p:cNvSpPr/>
              <p:nvPr/>
            </p:nvSpPr>
            <p:spPr>
              <a:xfrm>
                <a:off x="2278254" y="3018334"/>
                <a:ext cx="742980"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Graph</a:t>
                </a:r>
              </a:p>
            </p:txBody>
          </p:sp>
          <p:sp>
            <p:nvSpPr>
              <p:cNvPr id="96" name="Rectangle 95"/>
              <p:cNvSpPr/>
              <p:nvPr/>
            </p:nvSpPr>
            <p:spPr>
              <a:xfrm>
                <a:off x="2531332" y="4856534"/>
                <a:ext cx="489901"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defRPr/>
                </a:pPr>
                <a:endParaRPr lang="en-US" sz="1200" dirty="0">
                  <a:gradFill>
                    <a:gsLst>
                      <a:gs pos="0">
                        <a:srgbClr val="505050"/>
                      </a:gs>
                      <a:gs pos="100000">
                        <a:srgbClr val="505050"/>
                      </a:gs>
                    </a:gsLst>
                    <a:lin ang="5400000" scaled="1"/>
                  </a:gradFill>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2269014" y="3641982"/>
                <a:ext cx="752218"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2400174" y="2409755"/>
                <a:ext cx="621059"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200" dirty="0">
                    <a:solidFill>
                      <a:srgbClr val="505050"/>
                    </a:solidFill>
                    <a:latin typeface="Segoe UI"/>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sp>
          <p:nvSpPr>
            <p:cNvPr id="124" name="Freeform 128"/>
            <p:cNvSpPr>
              <a:spLocks noChangeAspect="1"/>
            </p:cNvSpPr>
            <p:nvPr/>
          </p:nvSpPr>
          <p:spPr bwMode="black">
            <a:xfrm>
              <a:off x="1943344" y="583829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sp>
          <p:nvSpPr>
            <p:cNvPr id="125" name="TextBox 124"/>
            <p:cNvSpPr txBox="1"/>
            <p:nvPr/>
          </p:nvSpPr>
          <p:spPr>
            <a:xfrm>
              <a:off x="1932799" y="617540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26" name="Freeform 125"/>
            <p:cNvSpPr/>
            <p:nvPr/>
          </p:nvSpPr>
          <p:spPr bwMode="auto">
            <a:xfrm rot="16200000">
              <a:off x="2089340" y="534714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7" name="Freeform 126"/>
            <p:cNvSpPr/>
            <p:nvPr/>
          </p:nvSpPr>
          <p:spPr bwMode="auto">
            <a:xfrm rot="16200000">
              <a:off x="2075949" y="554544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97177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597703"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2362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25317"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600" kern="0" dirty="0">
                  <a:solidFill>
                    <a:srgbClr val="0078D7"/>
                  </a:solidFill>
                  <a:cs typeface="Segoe UI Semibold" panose="020B0702040204020203" pitchFamily="34" charset="0"/>
                </a:rPr>
                <a:t>MODEL &amp; SERVE</a:t>
              </a:r>
            </a:p>
          </p:txBody>
        </p:sp>
        <p:grpSp>
          <p:nvGrpSpPr>
            <p:cNvPr id="10" name="Group 9"/>
            <p:cNvGrpSpPr/>
            <p:nvPr/>
          </p:nvGrpSpPr>
          <p:grpSpPr>
            <a:xfrm>
              <a:off x="3236433" y="362862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3260" tIns="46630" rIns="93260" bIns="46630" numCol="1" anchor="t" anchorCtr="0" compatLnSpc="1">
                <a:prstTxWarp prst="textNoShape">
                  <a:avLst/>
                </a:prstTxWarp>
              </a:bodyPr>
              <a:lstStyle/>
              <a:p>
                <a:pPr defTabSz="932597"/>
                <a:endParaRPr lang="en-US" sz="1100" dirty="0">
                  <a:gradFill>
                    <a:gsLst>
                      <a:gs pos="0">
                        <a:srgbClr val="505050"/>
                      </a:gs>
                      <a:gs pos="100000">
                        <a:srgbClr val="505050"/>
                      </a:gs>
                    </a:gsLst>
                  </a:gradFill>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2968885" y="4249695"/>
              <a:ext cx="159017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orchestration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865720" y="4249695"/>
              <a:ext cx="1048351"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lake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196741" y="4249695"/>
              <a:ext cx="163816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Hadoop/Spark/SQL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ML</a:t>
              </a:r>
            </a:p>
          </p:txBody>
        </p:sp>
        <p:grpSp>
          <p:nvGrpSpPr>
            <p:cNvPr id="9" name="Group 8"/>
            <p:cNvGrpSpPr/>
            <p:nvPr/>
          </p:nvGrpSpPr>
          <p:grpSpPr>
            <a:xfrm>
              <a:off x="5110983" y="357105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056649" y="339488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6825887" y="364318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grpSp>
        <p:sp>
          <p:nvSpPr>
            <p:cNvPr id="3" name="Rectangle 2">
              <a:extLst>
                <a:ext uri="{FF2B5EF4-FFF2-40B4-BE49-F238E27FC236}">
                  <a16:creationId xmlns:a16="http://schemas.microsoft.com/office/drawing/2014/main" id="{145DE06D-022A-4AF7-9BF3-1B06C7CC27E8}"/>
                </a:ext>
              </a:extLst>
            </p:cNvPr>
            <p:cNvSpPr/>
            <p:nvPr/>
          </p:nvSpPr>
          <p:spPr bwMode="auto">
            <a:xfrm>
              <a:off x="6182091" y="281136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680475" y="343077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285187" y="417937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182091" y="499462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868644" y="6077714"/>
              <a:ext cx="3878743" cy="550647"/>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dirty="0">
                  <a:solidFill>
                    <a:srgbClr val="0078D7"/>
                  </a:solidFill>
                  <a:latin typeface="Segoe UI Semibold" panose="020B0702040204020203" pitchFamily="34" charset="0"/>
                  <a:cs typeface="Segoe UI Semilight" charset="0"/>
                </a:rPr>
                <a:t>Azure Machine Learning</a:t>
              </a:r>
            </a:p>
          </p:txBody>
        </p:sp>
        <p:sp>
          <p:nvSpPr>
            <p:cNvPr id="145" name="TextBox 144">
              <a:extLst>
                <a:ext uri="{FF2B5EF4-FFF2-40B4-BE49-F238E27FC236}">
                  <a16:creationId xmlns:a16="http://schemas.microsoft.com/office/drawing/2014/main" id="{A9D52BF6-60B9-459C-9313-C4EF10AD3E8F}"/>
                </a:ext>
              </a:extLst>
            </p:cNvPr>
            <p:cNvSpPr txBox="1"/>
            <p:nvPr/>
          </p:nvSpPr>
          <p:spPr>
            <a:xfrm>
              <a:off x="8734243" y="380951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785746" y="4428682"/>
              <a:ext cx="410547" cy="267766"/>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879324" y="3824704"/>
              <a:ext cx="634463" cy="126068"/>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On-prem </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594218" y="555466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grpSp>
      </p:grpSp>
      <p:sp>
        <p:nvSpPr>
          <p:cNvPr id="204" name="Title 2">
            <a:extLst>
              <a:ext uri="{FF2B5EF4-FFF2-40B4-BE49-F238E27FC236}">
                <a16:creationId xmlns:a16="http://schemas.microsoft.com/office/drawing/2014/main" id="{627EE643-E969-483A-8723-D36941BCC219}"/>
              </a:ext>
            </a:extLst>
          </p:cNvPr>
          <p:cNvSpPr txBox="1">
            <a:spLocks/>
          </p:cNvSpPr>
          <p:nvPr/>
        </p:nvSpPr>
        <p:spPr>
          <a:xfrm>
            <a:off x="450066" y="334868"/>
            <a:ext cx="11889564" cy="917575"/>
          </a:xfrm>
          <a:prstGeom prst="rect">
            <a:avLst/>
          </a:prstGeom>
        </p:spPr>
        <p:txBody>
          <a:bodyPr vert="horz" wrap="square" lIns="146304" tIns="91440" rIns="146304" bIns="91440" rtlCol="0" anchor="ctr">
            <a:noAutofit/>
          </a:bodyPr>
          <a:lstStyle>
            <a:lvl1pPr algn="ctr" defTabSz="932742"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pPr algn="l"/>
            <a:r>
              <a:rPr lang="en-US" sz="4400" cap="none" spc="0" dirty="0"/>
              <a:t>Azure Machine Learning</a:t>
            </a:r>
          </a:p>
        </p:txBody>
      </p:sp>
      <p:sp>
        <p:nvSpPr>
          <p:cNvPr id="214" name="TextBox 213">
            <a:extLst>
              <a:ext uri="{FF2B5EF4-FFF2-40B4-BE49-F238E27FC236}">
                <a16:creationId xmlns:a16="http://schemas.microsoft.com/office/drawing/2014/main" id="{AF68168E-80B0-4B61-86FD-596BF7B6A6A8}"/>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25</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11097662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a:xfrm>
            <a:off x="274639" y="295276"/>
            <a:ext cx="11889564" cy="917575"/>
          </a:xfrm>
        </p:spPr>
        <p:txBody>
          <a:bodyPr/>
          <a:lstStyle/>
          <a:p>
            <a:pPr>
              <a:spcBef>
                <a:spcPts val="0"/>
              </a:spcBef>
              <a:defRPr/>
            </a:pPr>
            <a:r>
              <a:rPr lang="en-US" sz="4000" dirty="0">
                <a:solidFill>
                  <a:schemeClr val="accent4">
                    <a:lumMod val="75000"/>
                  </a:schemeClr>
                </a:solidFill>
              </a:rPr>
              <a:t>Bring AI everywhere</a:t>
            </a:r>
          </a:p>
        </p:txBody>
      </p:sp>
      <p:sp>
        <p:nvSpPr>
          <p:cNvPr id="13" name="TextBox 12"/>
          <p:cNvSpPr txBox="1"/>
          <p:nvPr/>
        </p:nvSpPr>
        <p:spPr>
          <a:xfrm>
            <a:off x="8351837" y="4223226"/>
            <a:ext cx="3671867" cy="877538"/>
          </a:xfrm>
          <a:prstGeom prst="rect">
            <a:avLst/>
          </a:prstGeom>
          <a:noFill/>
        </p:spPr>
        <p:txBody>
          <a:bodyPr wrap="square" lIns="93234" tIns="149175" rIns="186468" bIns="149175" rtlCol="0">
            <a:spAutoFit/>
          </a:bodyPr>
          <a:lstStyle/>
          <a:p>
            <a:pPr algn="ctr" defTabSz="1242953">
              <a:lnSpc>
                <a:spcPct val="90000"/>
              </a:lnSpc>
              <a:defRPr/>
            </a:pPr>
            <a:r>
              <a:rPr lang="en-US" sz="2040" kern="0" dirty="0">
                <a:solidFill>
                  <a:srgbClr val="0078D7"/>
                </a:solidFill>
                <a:latin typeface="Segoe UI Semilight" charset="0"/>
                <a:ea typeface="Segoe UI Semilight" charset="0"/>
                <a:cs typeface="Segoe UI Semilight" charset="0"/>
              </a:rPr>
              <a:t>Build with the tools and platforms you know</a:t>
            </a:r>
          </a:p>
        </p:txBody>
      </p:sp>
      <p:sp>
        <p:nvSpPr>
          <p:cNvPr id="10" name="TextBox 9"/>
          <p:cNvSpPr txBox="1"/>
          <p:nvPr/>
        </p:nvSpPr>
        <p:spPr>
          <a:xfrm>
            <a:off x="827570" y="4227145"/>
            <a:ext cx="2902288" cy="941626"/>
          </a:xfrm>
          <a:prstGeom prst="rect">
            <a:avLst/>
          </a:prstGeom>
          <a:noFill/>
        </p:spPr>
        <p:txBody>
          <a:bodyPr wrap="square" lIns="93234" tIns="149175" rIns="186468" bIns="149175" rtlCol="0">
            <a:spAutoFit/>
          </a:bodyPr>
          <a:lstStyle/>
          <a:p>
            <a:pPr algn="ctr" defTabSz="932597"/>
            <a:r>
              <a:rPr lang="en-US" sz="2040" dirty="0">
                <a:solidFill>
                  <a:srgbClr val="0078D7"/>
                </a:solidFill>
                <a:latin typeface="Segoe UI Semilight" charset="0"/>
                <a:ea typeface="Segoe UI Semilight" charset="0"/>
                <a:cs typeface="Segoe UI Semilight" charset="0"/>
              </a:rPr>
              <a:t>Build, deploy, and </a:t>
            </a:r>
            <a:br>
              <a:rPr lang="en-US" sz="2040" dirty="0">
                <a:solidFill>
                  <a:srgbClr val="0078D7"/>
                </a:solidFill>
                <a:latin typeface="Segoe UI Semilight" charset="0"/>
                <a:ea typeface="Segoe UI Semilight" charset="0"/>
                <a:cs typeface="Segoe UI Semilight" charset="0"/>
              </a:rPr>
            </a:br>
            <a:r>
              <a:rPr lang="en-US" sz="2040" dirty="0">
                <a:solidFill>
                  <a:srgbClr val="0078D7"/>
                </a:solidFill>
                <a:latin typeface="Segoe UI Semilight" charset="0"/>
                <a:ea typeface="Segoe UI Semilight" charset="0"/>
                <a:cs typeface="Segoe UI Semilight" charset="0"/>
              </a:rPr>
              <a:t>manage at scale</a:t>
            </a:r>
          </a:p>
        </p:txBody>
      </p:sp>
      <p:sp>
        <p:nvSpPr>
          <p:cNvPr id="7" name="TextBox 6"/>
          <p:cNvSpPr txBox="1"/>
          <p:nvPr/>
        </p:nvSpPr>
        <p:spPr>
          <a:xfrm>
            <a:off x="4880773" y="4197391"/>
            <a:ext cx="2918624" cy="941626"/>
          </a:xfrm>
          <a:prstGeom prst="rect">
            <a:avLst/>
          </a:prstGeom>
          <a:noFill/>
        </p:spPr>
        <p:txBody>
          <a:bodyPr wrap="square" lIns="93234" tIns="149175" rIns="186468" bIns="149175" rtlCol="0">
            <a:spAutoFit/>
          </a:bodyPr>
          <a:lstStyle/>
          <a:p>
            <a:pPr algn="ctr" defTabSz="932597"/>
            <a:r>
              <a:rPr lang="en-US" sz="2040" dirty="0">
                <a:solidFill>
                  <a:srgbClr val="0078D7"/>
                </a:solidFill>
                <a:latin typeface="Segoe UI Semilight" charset="0"/>
                <a:ea typeface="Segoe UI Semilight" charset="0"/>
                <a:cs typeface="Segoe UI Semilight" charset="0"/>
              </a:rPr>
              <a:t>Boost productivity with agile development</a:t>
            </a:r>
          </a:p>
        </p:txBody>
      </p:sp>
      <p:sp>
        <p:nvSpPr>
          <p:cNvPr id="17" name="TextBox 16">
            <a:extLst>
              <a:ext uri="{FF2B5EF4-FFF2-40B4-BE49-F238E27FC236}">
                <a16:creationId xmlns:a16="http://schemas.microsoft.com/office/drawing/2014/main" id="{09C36349-542E-4EB1-9796-18AE3B583F40}"/>
              </a:ext>
            </a:extLst>
          </p:cNvPr>
          <p:cNvSpPr txBox="1"/>
          <p:nvPr/>
        </p:nvSpPr>
        <p:spPr>
          <a:xfrm>
            <a:off x="280366" y="976024"/>
            <a:ext cx="5815406" cy="401947"/>
          </a:xfrm>
          <a:prstGeom prst="rect">
            <a:avLst/>
          </a:prstGeom>
          <a:noFill/>
        </p:spPr>
        <p:txBody>
          <a:bodyPr wrap="square" lIns="146304" tIns="46630" rIns="93260" bIns="46630" rtlCol="0">
            <a:spAutoFit/>
          </a:bodyPr>
          <a:lstStyle/>
          <a:p>
            <a:pPr defTabSz="932597"/>
            <a:r>
              <a:rPr lang="en-US" sz="2000" spc="100" dirty="0">
                <a:solidFill>
                  <a:schemeClr val="tx2"/>
                </a:solidFill>
                <a:cs typeface="Segoe UI Light" panose="020B0502040204020203" pitchFamily="34" charset="0"/>
              </a:rPr>
              <a:t>Benefit from the fastest AI developer cloud</a:t>
            </a:r>
          </a:p>
        </p:txBody>
      </p:sp>
      <p:grpSp>
        <p:nvGrpSpPr>
          <p:cNvPr id="4" name="Group 3"/>
          <p:cNvGrpSpPr/>
          <p:nvPr/>
        </p:nvGrpSpPr>
        <p:grpSpPr>
          <a:xfrm>
            <a:off x="1602670" y="2705405"/>
            <a:ext cx="1352091" cy="1352091"/>
            <a:chOff x="1482598" y="2452914"/>
            <a:chExt cx="1501550" cy="1501550"/>
          </a:xfrm>
          <a:solidFill>
            <a:srgbClr val="002060"/>
          </a:solidFill>
        </p:grpSpPr>
        <p:sp>
          <p:nvSpPr>
            <p:cNvPr id="3" name="Oval 2">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a:grpFill/>
          </p:grpSpPr>
          <p:sp>
            <p:nvSpPr>
              <p:cNvPr id="12"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grpSp>
            <p:nvGrpSpPr>
              <p:cNvPr id="14" name="Group 13">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a:grpFill/>
            </p:grpSpPr>
            <p:sp>
              <p:nvSpPr>
                <p:cNvPr id="15"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sp>
              <p:nvSpPr>
                <p:cNvPr id="16"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cxnSp>
              <p:nvCxnSpPr>
                <p:cNvPr id="18" name="Straight Connector 17">
                  <a:extLst>
                    <a:ext uri="{FF2B5EF4-FFF2-40B4-BE49-F238E27FC236}">
                      <a16:creationId xmlns:a16="http://schemas.microsoft.com/office/drawing/2014/main" id="{7E4EFFE2-8B43-4650-BC8B-B167F55C10E9}"/>
                    </a:ext>
                  </a:extLst>
                </p:cNvPr>
                <p:cNvCxnSpPr>
                  <a:cxnSpLocks/>
                  <a:stCxn id="15" idx="1"/>
                  <a:endCxn id="16" idx="1"/>
                </p:cNvCxnSpPr>
                <p:nvPr/>
              </p:nvCxnSpPr>
              <p:spPr>
                <a:xfrm flipV="1">
                  <a:off x="3924301" y="3326121"/>
                  <a:ext cx="1242014" cy="1229549"/>
                </a:xfrm>
                <a:prstGeom prst="line">
                  <a:avLst/>
                </a:prstGeom>
                <a:grpFill/>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9505193" y="2705405"/>
            <a:ext cx="1352091" cy="1352091"/>
            <a:chOff x="9230873" y="2452914"/>
            <a:chExt cx="1501550" cy="1501550"/>
          </a:xfrm>
        </p:grpSpPr>
        <p:sp>
          <p:nvSpPr>
            <p:cNvPr id="9" name="Oval 8">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grpSp>
        <p:nvGrpSpPr>
          <p:cNvPr id="5" name="Group 4"/>
          <p:cNvGrpSpPr/>
          <p:nvPr/>
        </p:nvGrpSpPr>
        <p:grpSpPr>
          <a:xfrm>
            <a:off x="5664040" y="2705405"/>
            <a:ext cx="1352091" cy="1352091"/>
            <a:chOff x="5464695" y="2452914"/>
            <a:chExt cx="1501550" cy="1501550"/>
          </a:xfrm>
          <a:solidFill>
            <a:srgbClr val="339966"/>
          </a:solidFill>
        </p:grpSpPr>
        <p:sp>
          <p:nvSpPr>
            <p:cNvPr id="8" name="Oval 7">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a:grpFill/>
          </p:grpSpPr>
          <p:sp>
            <p:nvSpPr>
              <p:cNvPr id="21"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2"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3"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4"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5"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6"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7"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grpSp>
      </p:grpSp>
      <p:sp>
        <p:nvSpPr>
          <p:cNvPr id="28" name="TextBox 27">
            <a:extLst>
              <a:ext uri="{FF2B5EF4-FFF2-40B4-BE49-F238E27FC236}">
                <a16:creationId xmlns:a16="http://schemas.microsoft.com/office/drawing/2014/main" id="{41C99E45-FB34-42CF-B067-BD9C86C0E0B9}"/>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26</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68928087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122237" y="107950"/>
            <a:ext cx="5596009" cy="1292662"/>
          </a:xfrm>
        </p:spPr>
        <p:txBody>
          <a:bodyPr/>
          <a:lstStyle/>
          <a:p>
            <a:r>
              <a:rPr lang="en-US" sz="4000" dirty="0">
                <a:solidFill>
                  <a:schemeClr val="accent4">
                    <a:lumMod val="75000"/>
                  </a:schemeClr>
                </a:solidFill>
              </a:rPr>
              <a:t>Build, deploy, </a:t>
            </a:r>
            <a:br>
              <a:rPr lang="en-US" sz="4000" dirty="0">
                <a:solidFill>
                  <a:schemeClr val="accent4">
                    <a:lumMod val="75000"/>
                  </a:schemeClr>
                </a:solidFill>
              </a:rPr>
            </a:br>
            <a:r>
              <a:rPr lang="en-US" sz="4000" dirty="0">
                <a:solidFill>
                  <a:schemeClr val="accent4">
                    <a:lumMod val="75000"/>
                  </a:schemeClr>
                </a:solidFill>
              </a:rPr>
              <a:t>and manage at scale</a:t>
            </a:r>
          </a:p>
        </p:txBody>
      </p:sp>
      <p:sp>
        <p:nvSpPr>
          <p:cNvPr id="5" name="Text Placeholder 4">
            <a:extLst>
              <a:ext uri="{FF2B5EF4-FFF2-40B4-BE49-F238E27FC236}">
                <a16:creationId xmlns:a16="http://schemas.microsoft.com/office/drawing/2014/main" id="{A70136E5-2E41-453C-AA80-51DB40E52772}"/>
              </a:ext>
            </a:extLst>
          </p:cNvPr>
          <p:cNvSpPr>
            <a:spLocks noGrp="1"/>
          </p:cNvSpPr>
          <p:nvPr>
            <p:ph type="body" sz="quarter" idx="4294967295"/>
          </p:nvPr>
        </p:nvSpPr>
        <p:spPr>
          <a:xfrm>
            <a:off x="170815" y="1897062"/>
            <a:ext cx="4832489" cy="3877985"/>
          </a:xfrm>
        </p:spPr>
        <p:txBody>
          <a:bodyPr/>
          <a:lstStyle/>
          <a:p>
            <a:r>
              <a:rPr lang="en-US" sz="2000" b="1" dirty="0">
                <a:solidFill>
                  <a:schemeClr val="accent4">
                    <a:lumMod val="75000"/>
                  </a:schemeClr>
                </a:solidFill>
              </a:rPr>
              <a:t>Build and deploy everywhere </a:t>
            </a:r>
            <a:r>
              <a:rPr lang="en-US" sz="2000" dirty="0">
                <a:solidFill>
                  <a:schemeClr val="tx1">
                    <a:lumMod val="50000"/>
                  </a:schemeClr>
                </a:solidFill>
              </a:rPr>
              <a:t>– cloud, </a:t>
            </a:r>
            <a:br>
              <a:rPr lang="en-US" sz="2000" dirty="0">
                <a:solidFill>
                  <a:schemeClr val="tx1">
                    <a:lumMod val="50000"/>
                  </a:schemeClr>
                </a:solidFill>
              </a:rPr>
            </a:br>
            <a:r>
              <a:rPr lang="en-US" sz="2000" dirty="0">
                <a:solidFill>
                  <a:schemeClr val="tx1">
                    <a:lumMod val="50000"/>
                  </a:schemeClr>
                </a:solidFill>
              </a:rPr>
              <a:t>on-premises, edge, and in-data</a:t>
            </a:r>
          </a:p>
          <a:p>
            <a:endParaRPr lang="en-US" sz="2000" dirty="0">
              <a:solidFill>
                <a:schemeClr val="tx1">
                  <a:lumMod val="50000"/>
                </a:schemeClr>
              </a:solidFill>
            </a:endParaRPr>
          </a:p>
          <a:p>
            <a:r>
              <a:rPr lang="en-US" sz="2000" b="1" dirty="0">
                <a:solidFill>
                  <a:schemeClr val="accent4">
                    <a:lumMod val="75000"/>
                  </a:schemeClr>
                </a:solidFill>
              </a:rPr>
              <a:t>Deploy in minutes </a:t>
            </a:r>
            <a:r>
              <a:rPr lang="en-US" sz="2000" dirty="0">
                <a:solidFill>
                  <a:schemeClr val="tx1">
                    <a:lumMod val="50000"/>
                  </a:schemeClr>
                </a:solidFill>
              </a:rPr>
              <a:t>with data driven management and retraining of all your models</a:t>
            </a:r>
          </a:p>
          <a:p>
            <a:endParaRPr lang="en-US" sz="2000" dirty="0">
              <a:solidFill>
                <a:schemeClr val="tx1">
                  <a:lumMod val="50000"/>
                </a:schemeClr>
              </a:solidFill>
            </a:endParaRPr>
          </a:p>
          <a:p>
            <a:r>
              <a:rPr lang="en-US" sz="2000" b="1" dirty="0">
                <a:solidFill>
                  <a:schemeClr val="accent4">
                    <a:lumMod val="75000"/>
                  </a:schemeClr>
                </a:solidFill>
              </a:rPr>
              <a:t>Prototype locally then scale up </a:t>
            </a:r>
            <a:r>
              <a:rPr lang="en-US" sz="2000" dirty="0">
                <a:solidFill>
                  <a:schemeClr val="tx1">
                    <a:lumMod val="50000"/>
                  </a:schemeClr>
                </a:solidFill>
              </a:rPr>
              <a:t>and out with VMs, Spark clusters, and GPUs</a:t>
            </a:r>
          </a:p>
          <a:p>
            <a:endParaRPr lang="en-US" sz="2000" dirty="0">
              <a:solidFill>
                <a:schemeClr val="tx1">
                  <a:lumMod val="50000"/>
                </a:schemeClr>
              </a:solidFill>
            </a:endParaRPr>
          </a:p>
          <a:p>
            <a:r>
              <a:rPr lang="en-US" sz="2000" dirty="0">
                <a:solidFill>
                  <a:schemeClr val="tx1">
                    <a:lumMod val="50000"/>
                  </a:schemeClr>
                </a:solidFill>
              </a:rPr>
              <a:t>Real time, high through-put insights everywhere, including Excel integration</a:t>
            </a:r>
          </a:p>
        </p:txBody>
      </p:sp>
      <p:grpSp>
        <p:nvGrpSpPr>
          <p:cNvPr id="56" name="Group 55"/>
          <p:cNvGrpSpPr/>
          <p:nvPr/>
        </p:nvGrpSpPr>
        <p:grpSpPr>
          <a:xfrm>
            <a:off x="4462119" y="107950"/>
            <a:ext cx="841878" cy="841878"/>
            <a:chOff x="1482598" y="2452914"/>
            <a:chExt cx="1501550" cy="1501550"/>
          </a:xfrm>
          <a:solidFill>
            <a:srgbClr val="002060"/>
          </a:solidFill>
        </p:grpSpPr>
        <p:sp>
          <p:nvSpPr>
            <p:cNvPr id="57" name="Oval 56">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a:grpFill/>
          </p:grpSpPr>
          <p:sp>
            <p:nvSpPr>
              <p:cNvPr id="59"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nvGrpSpPr>
              <p:cNvPr id="60" name="Group 59">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a:grpFill/>
            </p:grpSpPr>
            <p:sp>
              <p:nvSpPr>
                <p:cNvPr id="61"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62"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63" name="Straight Connector 62">
                  <a:extLst>
                    <a:ext uri="{FF2B5EF4-FFF2-40B4-BE49-F238E27FC236}">
                      <a16:creationId xmlns:a16="http://schemas.microsoft.com/office/drawing/2014/main" id="{7E4EFFE2-8B43-4650-BC8B-B167F55C10E9}"/>
                    </a:ext>
                  </a:extLst>
                </p:cNvPr>
                <p:cNvCxnSpPr>
                  <a:cxnSpLocks/>
                  <a:stCxn id="69" idx="1"/>
                  <a:endCxn id="70" idx="1"/>
                </p:cNvCxnSpPr>
                <p:nvPr/>
              </p:nvCxnSpPr>
              <p:spPr>
                <a:xfrm flipV="1">
                  <a:off x="3924301" y="3326121"/>
                  <a:ext cx="1242014" cy="1229549"/>
                </a:xfrm>
                <a:prstGeom prst="line">
                  <a:avLst/>
                </a:prstGeom>
                <a:grpFill/>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a:extLst>
              <a:ext uri="{FF2B5EF4-FFF2-40B4-BE49-F238E27FC236}">
                <a16:creationId xmlns:a16="http://schemas.microsoft.com/office/drawing/2014/main" id="{25D733AB-387B-4FB2-88CB-883701E6E100}"/>
              </a:ext>
            </a:extLst>
          </p:cNvPr>
          <p:cNvSpPr>
            <a:spLocks noGrp="1"/>
          </p:cNvSpPr>
          <p:nvPr>
            <p:ph type="pic" sz="quarter" idx="10"/>
          </p:nvPr>
        </p:nvSpPr>
        <p:spPr/>
      </p:sp>
      <p:sp>
        <p:nvSpPr>
          <p:cNvPr id="15" name="TextBox 14">
            <a:extLst>
              <a:ext uri="{FF2B5EF4-FFF2-40B4-BE49-F238E27FC236}">
                <a16:creationId xmlns:a16="http://schemas.microsoft.com/office/drawing/2014/main" id="{2018EF6E-18E6-45E7-9B03-BB674D4502D9}"/>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27</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56366932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668462"/>
            <a:ext cx="5791196" cy="3647152"/>
          </a:xfrm>
          <a:prstGeom prst="rect">
            <a:avLst/>
          </a:prstGeom>
        </p:spPr>
        <p:txBody>
          <a:bodyPr wrap="square" tIns="182880">
            <a:spAutoFit/>
          </a:bodyPr>
          <a:lstStyle/>
          <a:p>
            <a:pPr defTabSz="932239">
              <a:spcBef>
                <a:spcPts val="1800"/>
              </a:spcBef>
              <a:buClr>
                <a:schemeClr val="tx2"/>
              </a:buClr>
            </a:pPr>
            <a:r>
              <a:rPr lang="en-US" b="1" dirty="0">
                <a:solidFill>
                  <a:schemeClr val="accent4">
                    <a:lumMod val="75000"/>
                  </a:schemeClr>
                </a:solidFill>
                <a:cs typeface="Segoe UI Light" panose="020B0502040204020203" pitchFamily="34" charset="0"/>
              </a:rPr>
              <a:t>Deployment and management of models as HTTP services</a:t>
            </a:r>
          </a:p>
          <a:p>
            <a:pPr defTabSz="932239">
              <a:spcBef>
                <a:spcPts val="1800"/>
              </a:spcBef>
              <a:buClr>
                <a:schemeClr val="tx2"/>
              </a:buClr>
            </a:pPr>
            <a:r>
              <a:rPr lang="en-US" b="1" dirty="0">
                <a:solidFill>
                  <a:schemeClr val="accent4">
                    <a:lumMod val="75000"/>
                  </a:schemeClr>
                </a:solidFill>
                <a:cs typeface="Segoe UI Light" panose="020B0502040204020203" pitchFamily="34" charset="0"/>
              </a:rPr>
              <a:t>Container-based hosting </a:t>
            </a:r>
            <a:r>
              <a:rPr lang="en-US" dirty="0">
                <a:cs typeface="Segoe UI Light" panose="020B0502040204020203" pitchFamily="34" charset="0"/>
              </a:rPr>
              <a:t>of real time and batch processing</a:t>
            </a:r>
          </a:p>
          <a:p>
            <a:pPr defTabSz="932239">
              <a:spcBef>
                <a:spcPts val="1800"/>
              </a:spcBef>
              <a:buClr>
                <a:schemeClr val="tx2"/>
              </a:buClr>
            </a:pPr>
            <a:r>
              <a:rPr lang="en-US" dirty="0">
                <a:solidFill>
                  <a:schemeClr val="accent4">
                    <a:lumMod val="75000"/>
                  </a:schemeClr>
                </a:solidFill>
                <a:cs typeface="Segoe UI Light" panose="020B0502040204020203" pitchFamily="34" charset="0"/>
              </a:rPr>
              <a:t>Management and monitoring </a:t>
            </a:r>
            <a:r>
              <a:rPr lang="en-US" dirty="0">
                <a:cs typeface="Segoe UI Light" panose="020B0502040204020203" pitchFamily="34" charset="0"/>
              </a:rPr>
              <a:t>through Azure </a:t>
            </a:r>
            <a:br>
              <a:rPr lang="en-US" dirty="0">
                <a:cs typeface="Segoe UI Light" panose="020B0502040204020203" pitchFamily="34" charset="0"/>
              </a:rPr>
            </a:br>
            <a:r>
              <a:rPr lang="en-US" dirty="0">
                <a:cs typeface="Segoe UI Light" panose="020B0502040204020203" pitchFamily="34" charset="0"/>
              </a:rPr>
              <a:t>(e.g., AppInsights)</a:t>
            </a:r>
          </a:p>
          <a:p>
            <a:pPr defTabSz="932239">
              <a:spcBef>
                <a:spcPts val="1800"/>
              </a:spcBef>
              <a:buClr>
                <a:schemeClr val="tx2"/>
              </a:buClr>
            </a:pPr>
            <a:r>
              <a:rPr lang="en-US" dirty="0">
                <a:cs typeface="Segoe UI Light" panose="020B0502040204020203" pitchFamily="34" charset="0"/>
              </a:rPr>
              <a:t>First class </a:t>
            </a:r>
            <a:r>
              <a:rPr lang="en-US" dirty="0">
                <a:solidFill>
                  <a:schemeClr val="accent4">
                    <a:lumMod val="75000"/>
                  </a:schemeClr>
                </a:solidFill>
                <a:cs typeface="Segoe UI Light" panose="020B0502040204020203" pitchFamily="34" charset="0"/>
              </a:rPr>
              <a:t>support for SparkML, Python, CNTK, TF, TLC, R</a:t>
            </a:r>
            <a:r>
              <a:rPr lang="en-US" dirty="0">
                <a:cs typeface="Segoe UI Light" panose="020B0502040204020203" pitchFamily="34" charset="0"/>
              </a:rPr>
              <a:t>, extensible to support others (Caffe, MXnet)</a:t>
            </a:r>
          </a:p>
          <a:p>
            <a:pPr defTabSz="932239">
              <a:spcBef>
                <a:spcPts val="1800"/>
              </a:spcBef>
              <a:buClr>
                <a:schemeClr val="tx2"/>
              </a:buClr>
            </a:pPr>
            <a:r>
              <a:rPr lang="en-US" dirty="0">
                <a:cs typeface="Segoe UI Light" panose="020B0502040204020203" pitchFamily="34" charset="0"/>
              </a:rPr>
              <a:t>Service authoring in Python and .NET Core </a:t>
            </a:r>
          </a:p>
        </p:txBody>
      </p:sp>
      <p:grpSp>
        <p:nvGrpSpPr>
          <p:cNvPr id="4" name="Group 3">
            <a:extLst>
              <a:ext uri="{FF2B5EF4-FFF2-40B4-BE49-F238E27FC236}">
                <a16:creationId xmlns:a16="http://schemas.microsoft.com/office/drawing/2014/main" id="{73773C4D-518F-49AB-AD2B-AE9C6EF8B337}"/>
              </a:ext>
            </a:extLst>
          </p:cNvPr>
          <p:cNvGrpSpPr/>
          <p:nvPr/>
        </p:nvGrpSpPr>
        <p:grpSpPr>
          <a:xfrm>
            <a:off x="6281456" y="2049462"/>
            <a:ext cx="6050543" cy="1952853"/>
            <a:chOff x="0" y="3883924"/>
            <a:chExt cx="9214606" cy="2974076"/>
          </a:xfrm>
        </p:grpSpPr>
        <p:pic>
          <p:nvPicPr>
            <p:cNvPr id="5" name="Picture 4">
              <a:extLst>
                <a:ext uri="{FF2B5EF4-FFF2-40B4-BE49-F238E27FC236}">
                  <a16:creationId xmlns:a16="http://schemas.microsoft.com/office/drawing/2014/main" id="{7A7A3C71-1C67-4C4A-B4D9-83211A7EED36}"/>
                </a:ext>
              </a:extLst>
            </p:cNvPr>
            <p:cNvPicPr>
              <a:picLocks noChangeAspect="1"/>
            </p:cNvPicPr>
            <p:nvPr/>
          </p:nvPicPr>
          <p:blipFill rotWithShape="1">
            <a:blip r:embed="rId3"/>
            <a:srcRect r="24421"/>
            <a:stretch/>
          </p:blipFill>
          <p:spPr>
            <a:xfrm>
              <a:off x="0" y="3883924"/>
              <a:ext cx="9214604" cy="1929044"/>
            </a:xfrm>
            <a:prstGeom prst="rect">
              <a:avLst/>
            </a:prstGeom>
          </p:spPr>
        </p:pic>
        <p:pic>
          <p:nvPicPr>
            <p:cNvPr id="6" name="Picture 5">
              <a:extLst>
                <a:ext uri="{FF2B5EF4-FFF2-40B4-BE49-F238E27FC236}">
                  <a16:creationId xmlns:a16="http://schemas.microsoft.com/office/drawing/2014/main" id="{53A16E7B-ACB1-4BCE-990D-08A5A326753F}"/>
                </a:ext>
              </a:extLst>
            </p:cNvPr>
            <p:cNvPicPr>
              <a:picLocks noChangeAspect="1"/>
            </p:cNvPicPr>
            <p:nvPr/>
          </p:nvPicPr>
          <p:blipFill rotWithShape="1">
            <a:blip r:embed="rId4"/>
            <a:srcRect r="24421"/>
            <a:stretch/>
          </p:blipFill>
          <p:spPr>
            <a:xfrm>
              <a:off x="0" y="5812971"/>
              <a:ext cx="9214606" cy="1045029"/>
            </a:xfrm>
            <a:prstGeom prst="rect">
              <a:avLst/>
            </a:prstGeom>
          </p:spPr>
        </p:pic>
      </p:grpSp>
      <p:grpSp>
        <p:nvGrpSpPr>
          <p:cNvPr id="20" name="Group 19">
            <a:extLst>
              <a:ext uri="{FF2B5EF4-FFF2-40B4-BE49-F238E27FC236}">
                <a16:creationId xmlns:a16="http://schemas.microsoft.com/office/drawing/2014/main" id="{35D950A7-10E2-4EF4-8F6B-9DCB07C47549}"/>
              </a:ext>
            </a:extLst>
          </p:cNvPr>
          <p:cNvGrpSpPr/>
          <p:nvPr/>
        </p:nvGrpSpPr>
        <p:grpSpPr>
          <a:xfrm>
            <a:off x="11322325" y="229257"/>
            <a:ext cx="841878" cy="841878"/>
            <a:chOff x="1482598" y="2452914"/>
            <a:chExt cx="1501550" cy="1501550"/>
          </a:xfrm>
          <a:solidFill>
            <a:srgbClr val="002060"/>
          </a:solidFill>
        </p:grpSpPr>
        <p:sp>
          <p:nvSpPr>
            <p:cNvPr id="21" name="Oval 20">
              <a:extLst>
                <a:ext uri="{FF2B5EF4-FFF2-40B4-BE49-F238E27FC236}">
                  <a16:creationId xmlns:a16="http://schemas.microsoft.com/office/drawing/2014/main" id="{B0D6CEB0-B446-4C78-81D3-C219984946EE}"/>
                </a:ext>
              </a:extLst>
            </p:cNvPr>
            <p:cNvSpPr/>
            <p:nvPr/>
          </p:nvSpPr>
          <p:spPr bwMode="auto">
            <a:xfrm>
              <a:off x="1482598" y="2452914"/>
              <a:ext cx="1501550" cy="15015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72E5C9A7-3D0F-4DEE-A404-8392206F313A}"/>
                </a:ext>
              </a:extLst>
            </p:cNvPr>
            <p:cNvGrpSpPr/>
            <p:nvPr/>
          </p:nvGrpSpPr>
          <p:grpSpPr>
            <a:xfrm>
              <a:off x="1894089" y="2864405"/>
              <a:ext cx="678568" cy="678568"/>
              <a:chOff x="4157799" y="3257006"/>
              <a:chExt cx="1065166" cy="1065166"/>
            </a:xfrm>
            <a:grpFill/>
          </p:grpSpPr>
          <p:sp>
            <p:nvSpPr>
              <p:cNvPr id="23" name="Freeform: Shape 11">
                <a:extLst>
                  <a:ext uri="{FF2B5EF4-FFF2-40B4-BE49-F238E27FC236}">
                    <a16:creationId xmlns:a16="http://schemas.microsoft.com/office/drawing/2014/main" id="{FAA30680-3F12-4939-A567-3B8186522C13}"/>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C534B0C2-D3DA-488F-BE26-F59E96C4164A}"/>
                  </a:ext>
                </a:extLst>
              </p:cNvPr>
              <p:cNvGrpSpPr/>
              <p:nvPr/>
            </p:nvGrpSpPr>
            <p:grpSpPr>
              <a:xfrm>
                <a:off x="4190341" y="3461656"/>
                <a:ext cx="836696" cy="828301"/>
                <a:chOff x="3924301" y="3326121"/>
                <a:chExt cx="1242014" cy="1229549"/>
              </a:xfrm>
              <a:grpFill/>
            </p:grpSpPr>
            <p:sp>
              <p:nvSpPr>
                <p:cNvPr id="25" name="Freeform: Shape 14">
                  <a:extLst>
                    <a:ext uri="{FF2B5EF4-FFF2-40B4-BE49-F238E27FC236}">
                      <a16:creationId xmlns:a16="http://schemas.microsoft.com/office/drawing/2014/main" id="{2AA7AC7B-1D8E-46D4-9BE9-C7065F7211D0}"/>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Freeform: Shape 15">
                  <a:extLst>
                    <a:ext uri="{FF2B5EF4-FFF2-40B4-BE49-F238E27FC236}">
                      <a16:creationId xmlns:a16="http://schemas.microsoft.com/office/drawing/2014/main" id="{FE3B7532-5FC1-442F-AD3F-9E69A4F5A64F}"/>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 name="Straight Connector 26">
                  <a:extLst>
                    <a:ext uri="{FF2B5EF4-FFF2-40B4-BE49-F238E27FC236}">
                      <a16:creationId xmlns:a16="http://schemas.microsoft.com/office/drawing/2014/main" id="{7AA40931-F566-442E-BD4C-65BA14DD0C77}"/>
                    </a:ext>
                  </a:extLst>
                </p:cNvPr>
                <p:cNvCxnSpPr>
                  <a:cxnSpLocks/>
                </p:cNvCxnSpPr>
                <p:nvPr/>
              </p:nvCxnSpPr>
              <p:spPr>
                <a:xfrm flipV="1">
                  <a:off x="3924301" y="3326121"/>
                  <a:ext cx="1242014" cy="1229549"/>
                </a:xfrm>
                <a:prstGeom prst="line">
                  <a:avLst/>
                </a:prstGeom>
                <a:grpFill/>
                <a:ln w="15875" cap="flat" cmpd="sng" algn="ctr">
                  <a:solidFill>
                    <a:srgbClr val="FFFFFF"/>
                  </a:solidFill>
                  <a:prstDash val="solid"/>
                  <a:miter lim="800000"/>
                  <a:headEnd type="none"/>
                  <a:tailEnd type="none"/>
                </a:ln>
                <a:effectLst/>
              </p:spPr>
            </p:cxnSp>
          </p:grpSp>
        </p:grpSp>
      </p:gr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a:xfrm>
            <a:off x="350837" y="321673"/>
            <a:ext cx="5714998" cy="917575"/>
          </a:xfrm>
        </p:spPr>
        <p:txBody>
          <a:bodyPr/>
          <a:lstStyle/>
          <a:p>
            <a:r>
              <a:rPr lang="en-US" sz="4000" kern="0" spc="50" dirty="0">
                <a:solidFill>
                  <a:srgbClr val="0078D7"/>
                </a:solidFill>
                <a:latin typeface="Segoe UI Semilight" charset="0"/>
                <a:ea typeface="Segoe UI Semilight" charset="0"/>
                <a:cs typeface="Segoe UI Semilight" charset="0"/>
              </a:rPr>
              <a:t>Manage models</a:t>
            </a:r>
          </a:p>
        </p:txBody>
      </p:sp>
      <p:sp>
        <p:nvSpPr>
          <p:cNvPr id="15" name="TextBox 14">
            <a:extLst>
              <a:ext uri="{FF2B5EF4-FFF2-40B4-BE49-F238E27FC236}">
                <a16:creationId xmlns:a16="http://schemas.microsoft.com/office/drawing/2014/main" id="{3E50B8E7-59D9-416E-8200-A5D73AEF97B1}"/>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28</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58736291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1927698" y="4939652"/>
            <a:ext cx="1919215" cy="535531"/>
          </a:xfrm>
          <a:prstGeom prst="rect">
            <a:avLst/>
          </a:prstGeom>
        </p:spPr>
        <p:txBody>
          <a:bodyPr wrap="square">
            <a:spAutoFit/>
          </a:bodyPr>
          <a:lstStyle/>
          <a:p>
            <a:pPr algn="ctr" defTabSz="950481">
              <a:lnSpc>
                <a:spcPct val="90000"/>
              </a:lnSpc>
              <a:spcBef>
                <a:spcPts val="1020"/>
              </a:spcBef>
              <a:defRPr/>
            </a:pPr>
            <a:r>
              <a:rPr lang="en-US" sz="3200" spc="204"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6624599" y="2166212"/>
            <a:ext cx="3962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Single node deployment (cloud/on-prem)</a:t>
            </a:r>
          </a:p>
        </p:txBody>
      </p:sp>
      <p:sp>
        <p:nvSpPr>
          <p:cNvPr id="13" name="Rectangle 12">
            <a:extLst>
              <a:ext uri="{FF2B5EF4-FFF2-40B4-BE49-F238E27FC236}">
                <a16:creationId xmlns:a16="http://schemas.microsoft.com/office/drawing/2014/main" id="{76DD0F3E-2B35-4B10-9467-3C623C1C2901}"/>
              </a:ext>
            </a:extLst>
          </p:cNvPr>
          <p:cNvSpPr/>
          <p:nvPr/>
        </p:nvSpPr>
        <p:spPr>
          <a:xfrm>
            <a:off x="6624599" y="2886406"/>
            <a:ext cx="23622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6624599" y="4316514"/>
            <a:ext cx="1676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6624599" y="5046988"/>
            <a:ext cx="14478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Spark clusters</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81140" y="400390"/>
            <a:ext cx="11889564" cy="917575"/>
          </a:xfrm>
        </p:spPr>
        <p:txBody>
          <a:bodyPr/>
          <a:lstStyle/>
          <a:p>
            <a:r>
              <a:rPr lang="en-US" sz="4000" kern="0" spc="50" dirty="0">
                <a:solidFill>
                  <a:srgbClr val="0078D7"/>
                </a:solidFill>
                <a:latin typeface="Segoe UI Semilight" charset="0"/>
                <a:ea typeface="Segoe UI Semilight" charset="0"/>
                <a:cs typeface="Segoe UI Semilight" charset="0"/>
              </a:rPr>
              <a:t>Deploy everywhere</a:t>
            </a:r>
          </a:p>
        </p:txBody>
      </p:sp>
      <p:grpSp>
        <p:nvGrpSpPr>
          <p:cNvPr id="21" name="Group 20">
            <a:extLst>
              <a:ext uri="{FF2B5EF4-FFF2-40B4-BE49-F238E27FC236}">
                <a16:creationId xmlns:a16="http://schemas.microsoft.com/office/drawing/2014/main" id="{F46863A5-9605-46BF-AAA7-261E83C7A2C7}"/>
              </a:ext>
            </a:extLst>
          </p:cNvPr>
          <p:cNvGrpSpPr/>
          <p:nvPr/>
        </p:nvGrpSpPr>
        <p:grpSpPr>
          <a:xfrm>
            <a:off x="11322325" y="229257"/>
            <a:ext cx="841878" cy="841878"/>
            <a:chOff x="1482598" y="2452914"/>
            <a:chExt cx="1501550" cy="1501550"/>
          </a:xfrm>
          <a:solidFill>
            <a:srgbClr val="002060"/>
          </a:solidFill>
        </p:grpSpPr>
        <p:sp>
          <p:nvSpPr>
            <p:cNvPr id="22" name="Oval 21">
              <a:extLst>
                <a:ext uri="{FF2B5EF4-FFF2-40B4-BE49-F238E27FC236}">
                  <a16:creationId xmlns:a16="http://schemas.microsoft.com/office/drawing/2014/main" id="{4B6A510B-CBA2-4580-B990-49C59DB82BFC}"/>
                </a:ext>
              </a:extLst>
            </p:cNvPr>
            <p:cNvSpPr/>
            <p:nvPr/>
          </p:nvSpPr>
          <p:spPr bwMode="auto">
            <a:xfrm>
              <a:off x="1482598" y="2452914"/>
              <a:ext cx="1501550" cy="15015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 name="Group 22">
              <a:extLst>
                <a:ext uri="{FF2B5EF4-FFF2-40B4-BE49-F238E27FC236}">
                  <a16:creationId xmlns:a16="http://schemas.microsoft.com/office/drawing/2014/main" id="{78776159-FDC5-4309-94CB-D122B8E49A61}"/>
                </a:ext>
              </a:extLst>
            </p:cNvPr>
            <p:cNvGrpSpPr/>
            <p:nvPr/>
          </p:nvGrpSpPr>
          <p:grpSpPr>
            <a:xfrm>
              <a:off x="1894089" y="2864405"/>
              <a:ext cx="678568" cy="678568"/>
              <a:chOff x="4157799" y="3257006"/>
              <a:chExt cx="1065166" cy="1065166"/>
            </a:xfrm>
            <a:grpFill/>
          </p:grpSpPr>
          <p:sp>
            <p:nvSpPr>
              <p:cNvPr id="24" name="Freeform: Shape 11">
                <a:extLst>
                  <a:ext uri="{FF2B5EF4-FFF2-40B4-BE49-F238E27FC236}">
                    <a16:creationId xmlns:a16="http://schemas.microsoft.com/office/drawing/2014/main" id="{1070F3B1-4027-431E-9E64-667FDC622D1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21B69824-6A09-43DA-81C1-1D94B1C31FE3}"/>
                  </a:ext>
                </a:extLst>
              </p:cNvPr>
              <p:cNvGrpSpPr/>
              <p:nvPr/>
            </p:nvGrpSpPr>
            <p:grpSpPr>
              <a:xfrm>
                <a:off x="4190341" y="3461656"/>
                <a:ext cx="836696" cy="828301"/>
                <a:chOff x="3924301" y="3326121"/>
                <a:chExt cx="1242014" cy="1229549"/>
              </a:xfrm>
              <a:grpFill/>
            </p:grpSpPr>
            <p:sp>
              <p:nvSpPr>
                <p:cNvPr id="26" name="Freeform: Shape 14">
                  <a:extLst>
                    <a:ext uri="{FF2B5EF4-FFF2-40B4-BE49-F238E27FC236}">
                      <a16:creationId xmlns:a16="http://schemas.microsoft.com/office/drawing/2014/main" id="{559F356F-09DE-44A2-804C-30F901A1DCBD}"/>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Freeform: Shape 15">
                  <a:extLst>
                    <a:ext uri="{FF2B5EF4-FFF2-40B4-BE49-F238E27FC236}">
                      <a16:creationId xmlns:a16="http://schemas.microsoft.com/office/drawing/2014/main" id="{43A42B5C-1D2D-4176-91AC-EBF4CAE66B37}"/>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185B89C-523D-4F68-886C-142FDCC08AC6}"/>
                    </a:ext>
                  </a:extLst>
                </p:cNvPr>
                <p:cNvCxnSpPr>
                  <a:cxnSpLocks/>
                </p:cNvCxnSpPr>
                <p:nvPr/>
              </p:nvCxnSpPr>
              <p:spPr>
                <a:xfrm flipV="1">
                  <a:off x="3924301" y="3326121"/>
                  <a:ext cx="1242014" cy="1229549"/>
                </a:xfrm>
                <a:prstGeom prst="line">
                  <a:avLst/>
                </a:prstGeom>
                <a:grpFill/>
                <a:ln w="15875" cap="flat" cmpd="sng" algn="ctr">
                  <a:solidFill>
                    <a:srgbClr val="FFFFFF"/>
                  </a:solidFill>
                  <a:prstDash val="solid"/>
                  <a:miter lim="800000"/>
                  <a:headEnd type="none"/>
                  <a:tailEnd type="none"/>
                </a:ln>
                <a:effectLst/>
              </p:spPr>
            </p:cxnSp>
          </p:grpSp>
        </p:grpSp>
      </p:grpSp>
      <p:grpSp>
        <p:nvGrpSpPr>
          <p:cNvPr id="86" name="Group 85">
            <a:extLst>
              <a:ext uri="{FF2B5EF4-FFF2-40B4-BE49-F238E27FC236}">
                <a16:creationId xmlns:a16="http://schemas.microsoft.com/office/drawing/2014/main" id="{597F7CCE-55EF-447C-87C0-5227696D7D4C}"/>
              </a:ext>
            </a:extLst>
          </p:cNvPr>
          <p:cNvGrpSpPr/>
          <p:nvPr/>
        </p:nvGrpSpPr>
        <p:grpSpPr>
          <a:xfrm>
            <a:off x="1951037" y="3268662"/>
            <a:ext cx="2193407" cy="1405549"/>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5989637" y="2471239"/>
            <a:ext cx="0" cy="2884424"/>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6030831" y="2471239"/>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6030831" y="3192345"/>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6030831" y="4634557"/>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6030831" y="5355663"/>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3932237" y="4273655"/>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86E3684-288B-42ED-A8E7-BBE96FFDC1DC}"/>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29</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3012115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2322" y="1923024"/>
            <a:ext cx="5743333" cy="2843855"/>
          </a:xfrm>
        </p:spPr>
        <p:txBody>
          <a:bodyPr/>
          <a:lstStyle/>
          <a:p>
            <a:r>
              <a:rPr lang="en-US" sz="4000" dirty="0">
                <a:latin typeface="Segoe UI Semilight" panose="020B0402040204020203" pitchFamily="34" charset="0"/>
                <a:ea typeface="Segoe UI Emoji" panose="020B0502040204020203" pitchFamily="34" charset="0"/>
                <a:cs typeface="Segoe UI Semilight" panose="020B0402040204020203" pitchFamily="34" charset="0"/>
              </a:rPr>
              <a:t>Team Data Science Process (TDSP)</a:t>
            </a:r>
            <a:br>
              <a:rPr lang="en-US" sz="4000" dirty="0">
                <a:latin typeface="Segoe UI Semilight" panose="020B0402040204020203" pitchFamily="34" charset="0"/>
                <a:ea typeface="Segoe UI Emoji" panose="020B0502040204020203" pitchFamily="34" charset="0"/>
                <a:cs typeface="Segoe UI Semilight" panose="020B0402040204020203" pitchFamily="34" charset="0"/>
              </a:rPr>
            </a:br>
            <a:r>
              <a:rPr lang="en-US" sz="2800" dirty="0">
                <a:solidFill>
                  <a:schemeClr val="tx1">
                    <a:lumMod val="85000"/>
                  </a:schemeClr>
                </a:solidFill>
                <a:ea typeface="Times New Roman" panose="02020603050405020304" pitchFamily="18" charset="0"/>
              </a:rPr>
              <a:t>Agile and iterative process to develop, deploy and manage AI applications in the cloud</a:t>
            </a:r>
            <a:br>
              <a:rPr lang="en-US" sz="2800" dirty="0">
                <a:solidFill>
                  <a:schemeClr val="tx1">
                    <a:lumMod val="75000"/>
                  </a:schemeClr>
                </a:solidFill>
              </a:rPr>
            </a:br>
            <a:endParaRPr lang="en-US" sz="2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3</a:t>
            </a:fld>
            <a:endParaRPr lang="en-US" dirty="0">
              <a:gradFill>
                <a:gsLst>
                  <a:gs pos="2917">
                    <a:schemeClr val="tx1"/>
                  </a:gs>
                  <a:gs pos="30000">
                    <a:schemeClr val="tx1"/>
                  </a:gs>
                </a:gsLst>
                <a:lin ang="5400000" scaled="0"/>
              </a:gradFill>
            </a:endParaRPr>
          </a:p>
        </p:txBody>
      </p:sp>
      <p:grpSp>
        <p:nvGrpSpPr>
          <p:cNvPr id="5" name="Group 4">
            <a:extLst>
              <a:ext uri="{FF2B5EF4-FFF2-40B4-BE49-F238E27FC236}">
                <a16:creationId xmlns:a16="http://schemas.microsoft.com/office/drawing/2014/main" id="{2BD4BD54-81F1-43D2-AB6C-2BB935D8B2A2}"/>
              </a:ext>
            </a:extLst>
          </p:cNvPr>
          <p:cNvGrpSpPr/>
          <p:nvPr/>
        </p:nvGrpSpPr>
        <p:grpSpPr>
          <a:xfrm>
            <a:off x="884237" y="4786881"/>
            <a:ext cx="4913717" cy="1081190"/>
            <a:chOff x="808037" y="4729603"/>
            <a:chExt cx="4913717" cy="1081190"/>
          </a:xfrm>
        </p:grpSpPr>
        <p:sp>
          <p:nvSpPr>
            <p:cNvPr id="3" name="Rectangle 2">
              <a:extLst>
                <a:ext uri="{FF2B5EF4-FFF2-40B4-BE49-F238E27FC236}">
                  <a16:creationId xmlns:a16="http://schemas.microsoft.com/office/drawing/2014/main" id="{5D409CC4-CBBF-4C25-88BA-A3B132BBB09B}"/>
                </a:ext>
              </a:extLst>
            </p:cNvPr>
            <p:cNvSpPr/>
            <p:nvPr/>
          </p:nvSpPr>
          <p:spPr>
            <a:xfrm>
              <a:off x="808037" y="4729603"/>
              <a:ext cx="3171125" cy="523220"/>
            </a:xfrm>
            <a:prstGeom prst="rect">
              <a:avLst/>
            </a:prstGeom>
          </p:spPr>
          <p:txBody>
            <a:bodyPr wrap="none">
              <a:spAutoFit/>
            </a:bodyPr>
            <a:lstStyle/>
            <a:p>
              <a:r>
                <a:rPr lang="en-US" sz="2800" dirty="0">
                  <a:solidFill>
                    <a:srgbClr val="99FF99"/>
                  </a:solidFill>
                </a:rPr>
                <a:t>https://aka.ms/tdsp</a:t>
              </a:r>
            </a:p>
          </p:txBody>
        </p:sp>
        <p:sp>
          <p:nvSpPr>
            <p:cNvPr id="4" name="Rectangle 3">
              <a:extLst>
                <a:ext uri="{FF2B5EF4-FFF2-40B4-BE49-F238E27FC236}">
                  <a16:creationId xmlns:a16="http://schemas.microsoft.com/office/drawing/2014/main" id="{FACEA6D3-B04C-4719-ACEF-CF7EC7EECBE0}"/>
                </a:ext>
              </a:extLst>
            </p:cNvPr>
            <p:cNvSpPr/>
            <p:nvPr/>
          </p:nvSpPr>
          <p:spPr>
            <a:xfrm>
              <a:off x="808037" y="5287573"/>
              <a:ext cx="4913717" cy="523220"/>
            </a:xfrm>
            <a:prstGeom prst="rect">
              <a:avLst/>
            </a:prstGeom>
          </p:spPr>
          <p:txBody>
            <a:bodyPr wrap="none">
              <a:spAutoFit/>
            </a:bodyPr>
            <a:lstStyle/>
            <a:p>
              <a:r>
                <a:rPr lang="en-US" sz="2800" dirty="0">
                  <a:solidFill>
                    <a:srgbClr val="99FF99"/>
                  </a:solidFill>
                </a:rPr>
                <a:t>tdsp-feedback@microsoft.com</a:t>
              </a:r>
            </a:p>
          </p:txBody>
        </p:sp>
      </p:grpSp>
      <p:grpSp>
        <p:nvGrpSpPr>
          <p:cNvPr id="7" name="Group 6">
            <a:extLst>
              <a:ext uri="{FF2B5EF4-FFF2-40B4-BE49-F238E27FC236}">
                <a16:creationId xmlns:a16="http://schemas.microsoft.com/office/drawing/2014/main" id="{7D4F0B2B-4A4D-405A-8BB8-EC438C54C016}"/>
              </a:ext>
            </a:extLst>
          </p:cNvPr>
          <p:cNvGrpSpPr/>
          <p:nvPr/>
        </p:nvGrpSpPr>
        <p:grpSpPr>
          <a:xfrm>
            <a:off x="6119329" y="1767758"/>
            <a:ext cx="6172200" cy="3771901"/>
            <a:chOff x="-1841378" y="906461"/>
            <a:chExt cx="7315200" cy="4572001"/>
          </a:xfrm>
        </p:grpSpPr>
        <p:grpSp>
          <p:nvGrpSpPr>
            <p:cNvPr id="8" name="Group 7">
              <a:extLst>
                <a:ext uri="{FF2B5EF4-FFF2-40B4-BE49-F238E27FC236}">
                  <a16:creationId xmlns:a16="http://schemas.microsoft.com/office/drawing/2014/main" id="{E7E1D1CF-FB8B-4578-A9B5-DEAC97DB20F8}"/>
                </a:ext>
              </a:extLst>
            </p:cNvPr>
            <p:cNvGrpSpPr/>
            <p:nvPr/>
          </p:nvGrpSpPr>
          <p:grpSpPr>
            <a:xfrm>
              <a:off x="327722" y="1659257"/>
              <a:ext cx="2876364" cy="2906747"/>
              <a:chOff x="3763989" y="1325427"/>
              <a:chExt cx="4610100" cy="4611688"/>
            </a:xfrm>
          </p:grpSpPr>
          <p:pic>
            <p:nvPicPr>
              <p:cNvPr id="11" name="Picture 10">
                <a:extLst>
                  <a:ext uri="{FF2B5EF4-FFF2-40B4-BE49-F238E27FC236}">
                    <a16:creationId xmlns:a16="http://schemas.microsoft.com/office/drawing/2014/main" id="{AFFBCB5C-524C-4A25-AFC5-E753A4FC7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499" cy="1552701"/>
              </a:xfrm>
              <a:prstGeom prst="rect">
                <a:avLst/>
              </a:prstGeom>
            </p:spPr>
          </p:pic>
          <p:pic>
            <p:nvPicPr>
              <p:cNvPr id="12" name="Picture 11">
                <a:extLst>
                  <a:ext uri="{FF2B5EF4-FFF2-40B4-BE49-F238E27FC236}">
                    <a16:creationId xmlns:a16="http://schemas.microsoft.com/office/drawing/2014/main" id="{9026F224-5EBD-431D-A4FB-37B2E0DE8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3" y="2730499"/>
                <a:ext cx="1772163" cy="1609471"/>
              </a:xfrm>
              <a:prstGeom prst="rect">
                <a:avLst/>
              </a:prstGeom>
            </p:spPr>
          </p:pic>
          <p:pic>
            <p:nvPicPr>
              <p:cNvPr id="13" name="Picture 12">
                <a:extLst>
                  <a:ext uri="{FF2B5EF4-FFF2-40B4-BE49-F238E27FC236}">
                    <a16:creationId xmlns:a16="http://schemas.microsoft.com/office/drawing/2014/main" id="{C12FEB15-B609-4315-B404-0C5C19077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5" y="3677327"/>
                <a:ext cx="248694" cy="204640"/>
              </a:xfrm>
              <a:prstGeom prst="rect">
                <a:avLst/>
              </a:prstGeom>
            </p:spPr>
          </p:pic>
          <p:pic>
            <p:nvPicPr>
              <p:cNvPr id="14" name="Picture 13">
                <a:extLst>
                  <a:ext uri="{FF2B5EF4-FFF2-40B4-BE49-F238E27FC236}">
                    <a16:creationId xmlns:a16="http://schemas.microsoft.com/office/drawing/2014/main" id="{17FA05F4-6E36-4806-9E92-9D148E7D313E}"/>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7" y="1405778"/>
                <a:ext cx="4449971" cy="4450143"/>
              </a:xfrm>
              <a:prstGeom prst="rect">
                <a:avLst/>
              </a:prstGeom>
            </p:spPr>
          </p:pic>
          <p:sp>
            <p:nvSpPr>
              <p:cNvPr id="15" name="Freeform 8">
                <a:extLst>
                  <a:ext uri="{FF2B5EF4-FFF2-40B4-BE49-F238E27FC236}">
                    <a16:creationId xmlns:a16="http://schemas.microsoft.com/office/drawing/2014/main" id="{D08FB1A5-24A4-4C50-A07B-F8C2CD7C8F4B}"/>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F4C1B905-20BC-494D-AD3D-68DB531A65E8}"/>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7" name="Freeform 13">
                <a:extLst>
                  <a:ext uri="{FF2B5EF4-FFF2-40B4-BE49-F238E27FC236}">
                    <a16:creationId xmlns:a16="http://schemas.microsoft.com/office/drawing/2014/main" id="{CB781D2B-188E-484E-8CDD-81A604579EF3}"/>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695BAE2C-753C-463D-B7F0-7166BBC7B49F}"/>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EC5A23BD-9CC1-417A-B0CB-ED37920A83EC}"/>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 name="Freeform 11">
                <a:extLst>
                  <a:ext uri="{FF2B5EF4-FFF2-40B4-BE49-F238E27FC236}">
                    <a16:creationId xmlns:a16="http://schemas.microsoft.com/office/drawing/2014/main" id="{17F20367-2315-4956-8A68-00210919A64D}"/>
                  </a:ext>
                </a:extLst>
              </p:cNvPr>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1" name="Freeform 14">
                <a:extLst>
                  <a:ext uri="{FF2B5EF4-FFF2-40B4-BE49-F238E27FC236}">
                    <a16:creationId xmlns:a16="http://schemas.microsoft.com/office/drawing/2014/main" id="{3CFCA96B-404B-46A8-8945-D2851DABB796}"/>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grpSp>
        <p:graphicFrame>
          <p:nvGraphicFramePr>
            <p:cNvPr id="9" name="Diagram 8">
              <a:extLst>
                <a:ext uri="{FF2B5EF4-FFF2-40B4-BE49-F238E27FC236}">
                  <a16:creationId xmlns:a16="http://schemas.microsoft.com/office/drawing/2014/main" id="{B5C7C3B4-4BAE-49D8-8165-282B9BC650EB}"/>
                </a:ext>
              </a:extLst>
            </p:cNvPr>
            <p:cNvGraphicFramePr/>
            <p:nvPr>
              <p:extLst>
                <p:ext uri="{D42A27DB-BD31-4B8C-83A1-F6EECF244321}">
                  <p14:modId xmlns:p14="http://schemas.microsoft.com/office/powerpoint/2010/main" val="58213231"/>
                </p:ext>
              </p:extLst>
            </p:nvPr>
          </p:nvGraphicFramePr>
          <p:xfrm>
            <a:off x="-1841378" y="906461"/>
            <a:ext cx="7315200" cy="45720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brain_2" descr="Cognitive services&#10;">
              <a:extLst>
                <a:ext uri="{FF2B5EF4-FFF2-40B4-BE49-F238E27FC236}">
                  <a16:creationId xmlns:a16="http://schemas.microsoft.com/office/drawing/2014/main" id="{DA3AD0BB-05B5-4C33-8B3A-46D441622979}"/>
                </a:ext>
              </a:extLst>
            </p:cNvPr>
            <p:cNvSpPr>
              <a:spLocks noChangeAspect="1" noEditPoints="1"/>
            </p:cNvSpPr>
            <p:nvPr/>
          </p:nvSpPr>
          <p:spPr bwMode="auto">
            <a:xfrm>
              <a:off x="1322619" y="2491036"/>
              <a:ext cx="883808" cy="61461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ln>
              <a:headEnd/>
              <a:tailEn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endParaRPr lang="en-US" sz="1400" dirty="0">
                <a:gradFill>
                  <a:gsLst>
                    <a:gs pos="0">
                      <a:srgbClr val="505050"/>
                    </a:gs>
                    <a:gs pos="100000">
                      <a:srgbClr val="505050"/>
                    </a:gs>
                  </a:gsLst>
                </a:gradFill>
              </a:endParaRPr>
            </a:p>
          </p:txBody>
        </p:sp>
      </p:grpSp>
    </p:spTree>
    <p:extLst>
      <p:ext uri="{BB962C8B-B14F-4D97-AF65-F5344CB8AC3E}">
        <p14:creationId xmlns:p14="http://schemas.microsoft.com/office/powerpoint/2010/main" val="80371025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2196" y="-60325"/>
            <a:ext cx="5229645" cy="1846659"/>
          </a:xfrm>
        </p:spPr>
        <p:txBody>
          <a:bodyPr/>
          <a:lstStyle/>
          <a:p>
            <a:r>
              <a:rPr lang="en-US" sz="4000" dirty="0">
                <a:solidFill>
                  <a:schemeClr val="accent4">
                    <a:lumMod val="75000"/>
                  </a:schemeClr>
                </a:solidFill>
              </a:rPr>
              <a:t>Boost productivity </a:t>
            </a:r>
            <a:br>
              <a:rPr lang="en-US" sz="4000" dirty="0">
                <a:solidFill>
                  <a:schemeClr val="accent4">
                    <a:lumMod val="75000"/>
                  </a:schemeClr>
                </a:solidFill>
              </a:rPr>
            </a:br>
            <a:r>
              <a:rPr lang="en-US" sz="4000" dirty="0">
                <a:solidFill>
                  <a:schemeClr val="accent4">
                    <a:lumMod val="75000"/>
                  </a:schemeClr>
                </a:solidFill>
              </a:rPr>
              <a:t>with agile development</a:t>
            </a:r>
          </a:p>
        </p:txBody>
      </p:sp>
      <p:pic>
        <p:nvPicPr>
          <p:cNvPr id="13" name="Picture Placeholder 10">
            <a:extLst>
              <a:ext uri="{FF2B5EF4-FFF2-40B4-BE49-F238E27FC236}">
                <a16:creationId xmlns:a16="http://schemas.microsoft.com/office/drawing/2014/main" id="{C46DED67-3874-4101-848C-1E34AB819CD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757" b="5757"/>
          <a:stretch>
            <a:fillRect/>
          </a:stretch>
        </p:blipFill>
        <p:spPr/>
      </p:pic>
      <p:sp>
        <p:nvSpPr>
          <p:cNvPr id="5" name="Text Placeholder 4">
            <a:extLst>
              <a:ext uri="{FF2B5EF4-FFF2-40B4-BE49-F238E27FC236}">
                <a16:creationId xmlns:a16="http://schemas.microsoft.com/office/drawing/2014/main" id="{57FAACEE-37F8-4157-92F2-D16174864812}"/>
              </a:ext>
            </a:extLst>
          </p:cNvPr>
          <p:cNvSpPr>
            <a:spLocks noGrp="1"/>
          </p:cNvSpPr>
          <p:nvPr>
            <p:ph type="body" sz="quarter" idx="4294967295"/>
          </p:nvPr>
        </p:nvSpPr>
        <p:spPr>
          <a:xfrm>
            <a:off x="24225" y="1914921"/>
            <a:ext cx="5473700" cy="4154984"/>
          </a:xfrm>
        </p:spPr>
        <p:txBody>
          <a:bodyPr/>
          <a:lstStyle/>
          <a:p>
            <a:r>
              <a:rPr lang="en-US" sz="2000" dirty="0"/>
              <a:t>Spend more time modeling and less time prepping with built-in intelligent data wrangling </a:t>
            </a:r>
          </a:p>
          <a:p>
            <a:endParaRPr lang="en-US" sz="2000" dirty="0"/>
          </a:p>
          <a:p>
            <a:r>
              <a:rPr lang="en-US" sz="2000" dirty="0"/>
              <a:t>Increase </a:t>
            </a:r>
            <a:r>
              <a:rPr lang="en-US" sz="2000" dirty="0">
                <a:solidFill>
                  <a:schemeClr val="accent4">
                    <a:lumMod val="75000"/>
                  </a:schemeClr>
                </a:solidFill>
              </a:rPr>
              <a:t>collaboration and sharing with notebooks and Git</a:t>
            </a:r>
          </a:p>
          <a:p>
            <a:endParaRPr lang="en-US" sz="2000" dirty="0"/>
          </a:p>
          <a:p>
            <a:r>
              <a:rPr lang="en-US" sz="2000" dirty="0"/>
              <a:t>Avoid losing anything with </a:t>
            </a:r>
            <a:r>
              <a:rPr lang="en-US" sz="2000" dirty="0">
                <a:solidFill>
                  <a:schemeClr val="accent4">
                    <a:lumMod val="75000"/>
                  </a:schemeClr>
                </a:solidFill>
              </a:rPr>
              <a:t>version control and reproducibility</a:t>
            </a:r>
          </a:p>
          <a:p>
            <a:endParaRPr lang="en-US" sz="2000" dirty="0"/>
          </a:p>
          <a:p>
            <a:r>
              <a:rPr lang="en-US" sz="2000" dirty="0"/>
              <a:t>Know the best performing models with </a:t>
            </a:r>
            <a:r>
              <a:rPr lang="en-US" sz="2000" dirty="0">
                <a:solidFill>
                  <a:schemeClr val="accent4">
                    <a:lumMod val="75000"/>
                  </a:schemeClr>
                </a:solidFill>
              </a:rPr>
              <a:t>metrics, lineage, run history, asset management</a:t>
            </a:r>
            <a:r>
              <a:rPr lang="en-US" sz="2000" dirty="0"/>
              <a:t>, and more</a:t>
            </a:r>
          </a:p>
        </p:txBody>
      </p:sp>
      <p:grpSp>
        <p:nvGrpSpPr>
          <p:cNvPr id="15" name="Group 14"/>
          <p:cNvGrpSpPr/>
          <p:nvPr/>
        </p:nvGrpSpPr>
        <p:grpSpPr>
          <a:xfrm>
            <a:off x="4465637" y="68262"/>
            <a:ext cx="841878" cy="841878"/>
            <a:chOff x="5464695" y="2452914"/>
            <a:chExt cx="1501550" cy="1501550"/>
          </a:xfrm>
          <a:solidFill>
            <a:srgbClr val="339966"/>
          </a:solidFill>
        </p:grpSpPr>
        <p:sp>
          <p:nvSpPr>
            <p:cNvPr id="16" name="Oval 15">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a:grpFill/>
          </p:grpSpPr>
          <p:sp>
            <p:nvSpPr>
              <p:cNvPr id="18"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19"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0"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1"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2"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3"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4"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grpSp>
      </p:grpSp>
      <p:sp>
        <p:nvSpPr>
          <p:cNvPr id="25" name="TextBox 24">
            <a:extLst>
              <a:ext uri="{FF2B5EF4-FFF2-40B4-BE49-F238E27FC236}">
                <a16:creationId xmlns:a16="http://schemas.microsoft.com/office/drawing/2014/main" id="{78EE00A6-7C47-4765-86B4-2FC1588B59E7}"/>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30</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53014585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103646" y="144462"/>
            <a:ext cx="4371494" cy="1292662"/>
          </a:xfrm>
        </p:spPr>
        <p:txBody>
          <a:bodyPr/>
          <a:lstStyle/>
          <a:p>
            <a:r>
              <a:rPr lang="en-US" sz="4000" dirty="0">
                <a:solidFill>
                  <a:schemeClr val="accent4">
                    <a:lumMod val="75000"/>
                  </a:schemeClr>
                </a:solidFill>
              </a:rPr>
              <a:t>Build with tools and platforms you know</a:t>
            </a:r>
          </a:p>
        </p:txBody>
      </p:sp>
      <p:pic>
        <p:nvPicPr>
          <p:cNvPr id="27" name="Picture Placeholder 26">
            <a:extLst>
              <a:ext uri="{FF2B5EF4-FFF2-40B4-BE49-F238E27FC236}">
                <a16:creationId xmlns:a16="http://schemas.microsoft.com/office/drawing/2014/main" id="{AA75F078-0B5F-45FD-9FE7-A8BFAC390BD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749" b="5749"/>
          <a:stretch>
            <a:fillRect/>
          </a:stretch>
        </p:blipFill>
        <p:spPr/>
      </p:pic>
      <p:sp>
        <p:nvSpPr>
          <p:cNvPr id="5" name="Text Placeholder 4">
            <a:extLst>
              <a:ext uri="{FF2B5EF4-FFF2-40B4-BE49-F238E27FC236}">
                <a16:creationId xmlns:a16="http://schemas.microsoft.com/office/drawing/2014/main" id="{7540CD55-F1D5-4847-B594-43677C9E77B8}"/>
              </a:ext>
            </a:extLst>
          </p:cNvPr>
          <p:cNvSpPr>
            <a:spLocks noGrp="1"/>
          </p:cNvSpPr>
          <p:nvPr>
            <p:ph type="body" sz="quarter" idx="4294967295"/>
          </p:nvPr>
        </p:nvSpPr>
        <p:spPr>
          <a:xfrm>
            <a:off x="66925" y="1525219"/>
            <a:ext cx="5374390" cy="4278094"/>
          </a:xfrm>
        </p:spPr>
        <p:txBody>
          <a:bodyPr/>
          <a:lstStyle/>
          <a:p>
            <a:r>
              <a:rPr lang="en-US" sz="2000" dirty="0">
                <a:solidFill>
                  <a:schemeClr val="accent4">
                    <a:lumMod val="75000"/>
                  </a:schemeClr>
                </a:solidFill>
              </a:rPr>
              <a:t>Choose between visual drag-and-drop or code-first authoring</a:t>
            </a:r>
          </a:p>
          <a:p>
            <a:endParaRPr lang="en-US" sz="2000" dirty="0"/>
          </a:p>
          <a:p>
            <a:r>
              <a:rPr lang="en-US" sz="2000" dirty="0"/>
              <a:t>Use </a:t>
            </a:r>
            <a:r>
              <a:rPr lang="en-US" sz="2000" dirty="0">
                <a:solidFill>
                  <a:schemeClr val="accent4">
                    <a:lumMod val="75000"/>
                  </a:schemeClr>
                </a:solidFill>
              </a:rPr>
              <a:t>your favorite IDEs</a:t>
            </a:r>
          </a:p>
          <a:p>
            <a:endParaRPr lang="en-US" sz="2000" dirty="0"/>
          </a:p>
          <a:p>
            <a:r>
              <a:rPr lang="en-US" sz="2000" dirty="0"/>
              <a:t>Call Azure Machine Learning services directly in VS Code*</a:t>
            </a:r>
          </a:p>
          <a:p>
            <a:endParaRPr lang="en-US" sz="2000" dirty="0"/>
          </a:p>
          <a:p>
            <a:r>
              <a:rPr lang="en-US" sz="2000" dirty="0"/>
              <a:t>Build on </a:t>
            </a:r>
            <a:r>
              <a:rPr lang="en-US" sz="2000" dirty="0">
                <a:solidFill>
                  <a:schemeClr val="accent4">
                    <a:lumMod val="75000"/>
                  </a:schemeClr>
                </a:solidFill>
              </a:rPr>
              <a:t>any framework or library with the most popular languages</a:t>
            </a:r>
          </a:p>
          <a:p>
            <a:endParaRPr lang="en-US" sz="2000" dirty="0"/>
          </a:p>
          <a:p>
            <a:r>
              <a:rPr lang="en-US" sz="2000" dirty="0">
                <a:solidFill>
                  <a:schemeClr val="accent4">
                    <a:lumMod val="75000"/>
                  </a:schemeClr>
                </a:solidFill>
              </a:rPr>
              <a:t>Train quicker and easier with industry-leading Spark and GPUs</a:t>
            </a:r>
          </a:p>
        </p:txBody>
      </p:sp>
      <p:sp>
        <p:nvSpPr>
          <p:cNvPr id="7" name="TextBox 6">
            <a:extLst>
              <a:ext uri="{FF2B5EF4-FFF2-40B4-BE49-F238E27FC236}">
                <a16:creationId xmlns:a16="http://schemas.microsoft.com/office/drawing/2014/main" id="{D3ACE033-A647-4B42-8BEC-99AEDEB45271}"/>
              </a:ext>
            </a:extLst>
          </p:cNvPr>
          <p:cNvSpPr txBox="1"/>
          <p:nvPr/>
        </p:nvSpPr>
        <p:spPr>
          <a:xfrm>
            <a:off x="251506" y="6621462"/>
            <a:ext cx="4223634" cy="223853"/>
          </a:xfrm>
          <a:prstGeom prst="rect">
            <a:avLst/>
          </a:prstGeom>
          <a:noFill/>
        </p:spPr>
        <p:txBody>
          <a:bodyPr wrap="square" lIns="93234" tIns="46630" rIns="93260" bIns="46630" rtlCol="0">
            <a:spAutoFit/>
          </a:bodyPr>
          <a:lstStyle/>
          <a:p>
            <a:pPr defTabSz="1242953">
              <a:lnSpc>
                <a:spcPct val="90000"/>
              </a:lnSpc>
              <a:defRPr/>
            </a:pPr>
            <a:r>
              <a:rPr lang="en-US" sz="918" kern="0" dirty="0">
                <a:gradFill>
                  <a:gsLst>
                    <a:gs pos="13483">
                      <a:schemeClr val="tx1"/>
                    </a:gs>
                    <a:gs pos="62000">
                      <a:schemeClr val="tx1"/>
                    </a:gs>
                  </a:gsLst>
                  <a:lin ang="5400000" scaled="0"/>
                </a:gradFill>
                <a:latin typeface="Segoe UI" panose="020B0502040204020203" pitchFamily="34" charset="0"/>
                <a:cs typeface="Segoe UI" panose="020B0502040204020203" pitchFamily="34" charset="0"/>
              </a:rPr>
              <a:t>*More IDEs coming soon</a:t>
            </a:r>
          </a:p>
        </p:txBody>
      </p:sp>
      <p:grpSp>
        <p:nvGrpSpPr>
          <p:cNvPr id="15" name="Group 14"/>
          <p:cNvGrpSpPr/>
          <p:nvPr/>
        </p:nvGrpSpPr>
        <p:grpSpPr>
          <a:xfrm>
            <a:off x="4465637" y="68262"/>
            <a:ext cx="841878" cy="841878"/>
            <a:chOff x="9230873" y="2452914"/>
            <a:chExt cx="1501550" cy="1501550"/>
          </a:xfrm>
        </p:grpSpPr>
        <p:sp>
          <p:nvSpPr>
            <p:cNvPr id="16" name="Oval 15">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7"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sp>
        <p:nvSpPr>
          <p:cNvPr id="13" name="TextBox 12">
            <a:extLst>
              <a:ext uri="{FF2B5EF4-FFF2-40B4-BE49-F238E27FC236}">
                <a16:creationId xmlns:a16="http://schemas.microsoft.com/office/drawing/2014/main" id="{E4FCE3AE-A2B4-4699-A0B9-9FC35207D874}"/>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31</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803024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decel="100000" fill="hold" grpId="1" nodeType="withEffect">
                                  <p:stCondLst>
                                    <p:cond delay="100"/>
                                  </p:stCondLst>
                                  <p:childTnLst>
                                    <p:animMotion origin="layout" path="M -3.75E-6 -4.44444E-6 L -3.75E-6 -0.04537 " pathEditMode="relative" rAng="0" ptsTypes="AA">
                                      <p:cBhvr>
                                        <p:cTn id="9" dur="600" spd="-100000" fill="hold"/>
                                        <p:tgtEl>
                                          <p:spTgt spid="7"/>
                                        </p:tgtEl>
                                        <p:attrNameLst>
                                          <p:attrName>ppt_x</p:attrName>
                                          <p:attrName>ppt_y</p:attrName>
                                        </p:attrNameLst>
                                      </p:cBhvr>
                                      <p:rCtr x="0" y="-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427037" y="1828274"/>
            <a:ext cx="4797619" cy="1320361"/>
          </a:xfrm>
          <a:prstGeom prst="rect">
            <a:avLst/>
          </a:prstGeom>
          <a:noFill/>
        </p:spPr>
        <p:txBody>
          <a:bodyPr wrap="square" lIns="91440" tIns="45720" rIns="91440" bIns="45720" rtlCol="0">
            <a:spAutoFit/>
          </a:bodyPr>
          <a:lstStyle/>
          <a:p>
            <a:pPr defTabSz="932239">
              <a:lnSpc>
                <a:spcPct val="90000"/>
              </a:lnSpc>
              <a:spcBef>
                <a:spcPts val="1800"/>
              </a:spcBef>
            </a:pPr>
            <a:r>
              <a:rPr lang="en-US" sz="2400" dirty="0"/>
              <a:t>Use your favorite IDE</a:t>
            </a:r>
          </a:p>
          <a:p>
            <a:pPr defTabSz="932239">
              <a:lnSpc>
                <a:spcPct val="90000"/>
              </a:lnSpc>
              <a:spcBef>
                <a:spcPts val="1800"/>
              </a:spcBef>
            </a:pPr>
            <a:r>
              <a:rPr lang="en-US" sz="2400" dirty="0"/>
              <a:t>Leverage all types of platforms and tools/libraries</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a:xfrm>
            <a:off x="328097" y="375854"/>
            <a:ext cx="5714998" cy="917575"/>
          </a:xfrm>
        </p:spPr>
        <p:txBody>
          <a:bodyPr/>
          <a:lstStyle/>
          <a:p>
            <a:r>
              <a:rPr lang="en-US" sz="4000" kern="0" spc="50" dirty="0">
                <a:solidFill>
                  <a:schemeClr val="accent4">
                    <a:lumMod val="75000"/>
                  </a:schemeClr>
                </a:solidFill>
                <a:latin typeface="Segoe UI Semilight" charset="0"/>
                <a:ea typeface="Segoe UI Semilight" charset="0"/>
                <a:cs typeface="Segoe UI Semilight" charset="0"/>
              </a:rPr>
              <a:t>Use what you want</a:t>
            </a:r>
          </a:p>
        </p:txBody>
      </p:sp>
      <p:grpSp>
        <p:nvGrpSpPr>
          <p:cNvPr id="9" name="Group 8">
            <a:extLst>
              <a:ext uri="{FF2B5EF4-FFF2-40B4-BE49-F238E27FC236}">
                <a16:creationId xmlns:a16="http://schemas.microsoft.com/office/drawing/2014/main" id="{A3909238-10DE-43FF-98DA-D4E85B0F56E6}"/>
              </a:ext>
            </a:extLst>
          </p:cNvPr>
          <p:cNvGrpSpPr/>
          <p:nvPr/>
        </p:nvGrpSpPr>
        <p:grpSpPr>
          <a:xfrm>
            <a:off x="11322325" y="229257"/>
            <a:ext cx="841878" cy="841878"/>
            <a:chOff x="9230873" y="2452914"/>
            <a:chExt cx="1501550" cy="1501550"/>
          </a:xfrm>
        </p:grpSpPr>
        <p:sp>
          <p:nvSpPr>
            <p:cNvPr id="10" name="Oval 9">
              <a:extLst>
                <a:ext uri="{FF2B5EF4-FFF2-40B4-BE49-F238E27FC236}">
                  <a16:creationId xmlns:a16="http://schemas.microsoft.com/office/drawing/2014/main" id="{AB4C14C7-70D2-40E2-9C0A-A351CA433AF4}"/>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DeveloperTools_EC7A">
              <a:extLst>
                <a:ext uri="{FF2B5EF4-FFF2-40B4-BE49-F238E27FC236}">
                  <a16:creationId xmlns:a16="http://schemas.microsoft.com/office/drawing/2014/main" id="{65981AEF-EF55-4599-8E17-6B74508CFF37}"/>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sp>
        <p:nvSpPr>
          <p:cNvPr id="12" name="TextBox 11">
            <a:extLst>
              <a:ext uri="{FF2B5EF4-FFF2-40B4-BE49-F238E27FC236}">
                <a16:creationId xmlns:a16="http://schemas.microsoft.com/office/drawing/2014/main" id="{F6B30708-0CA9-4D8B-8827-9923ACA4672A}"/>
              </a:ext>
            </a:extLst>
          </p:cNvPr>
          <p:cNvSpPr txBox="1"/>
          <p:nvPr/>
        </p:nvSpPr>
        <p:spPr>
          <a:xfrm>
            <a:off x="6523037" y="4457169"/>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582" y="1374701"/>
            <a:ext cx="800099" cy="540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2246" y="1483702"/>
            <a:ext cx="1504949" cy="285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71" r="17059" b="44702"/>
          <a:stretch/>
        </p:blipFill>
        <p:spPr bwMode="auto">
          <a:xfrm>
            <a:off x="10208693" y="1436723"/>
            <a:ext cx="1295400" cy="4160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523037" y="2677102"/>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9849572" y="3060857"/>
            <a:ext cx="503075" cy="581139"/>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3920" y="3177146"/>
            <a:ext cx="1006672" cy="348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5085" y="3035483"/>
            <a:ext cx="1209993" cy="6318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7141" y="3220931"/>
            <a:ext cx="1369884" cy="3082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10502420" y="4867319"/>
            <a:ext cx="874743" cy="465289"/>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21243" y="4926943"/>
            <a:ext cx="828676" cy="346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17820" y="5632714"/>
            <a:ext cx="498568" cy="367766"/>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6724099" y="5649484"/>
            <a:ext cx="1431359" cy="334226"/>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8256" y="5561803"/>
            <a:ext cx="1508682" cy="5095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523037" y="1030628"/>
            <a:ext cx="4319346" cy="276999"/>
          </a:xfrm>
          <a:prstGeom prst="rect">
            <a:avLst/>
          </a:prstGeom>
          <a:noFill/>
        </p:spPr>
        <p:txBody>
          <a:bodyPr wrap="square" lIns="91440" tIns="45720" rIns="91440" bIns="45720" rtlCol="0">
            <a:spAutoFit/>
          </a:bodyPr>
          <a:lstStyle/>
          <a:p>
            <a:pPr defTabSz="932597">
              <a:defRPr/>
            </a:pPr>
            <a:r>
              <a:rPr lang="en-US" sz="1200" cap="all" spc="204" dirty="0">
                <a:solidFill>
                  <a:srgbClr val="0078D7"/>
                </a:solidFill>
                <a:latin typeface="Segoe UI Semilight" charset="0"/>
                <a:cs typeface="Segoe UI Semilight" charset="0"/>
              </a:rPr>
              <a:t>Use any framework or library</a:t>
            </a:r>
          </a:p>
        </p:txBody>
      </p:sp>
      <p:sp>
        <p:nvSpPr>
          <p:cNvPr id="22" name="TextBox 21">
            <a:extLst>
              <a:ext uri="{FF2B5EF4-FFF2-40B4-BE49-F238E27FC236}">
                <a16:creationId xmlns:a16="http://schemas.microsoft.com/office/drawing/2014/main" id="{8867B8AF-6C02-4E0F-887F-8066CC21C26E}"/>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32</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88319451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837" y="2887662"/>
            <a:ext cx="8652840" cy="1015663"/>
          </a:xfrm>
        </p:spPr>
        <p:txBody>
          <a:bodyPr/>
          <a:lstStyle/>
          <a:p>
            <a:r>
              <a:rPr lang="en-US" sz="6000" dirty="0">
                <a:latin typeface="Segoe UI Semilight" panose="020B0402040204020203" pitchFamily="34" charset="0"/>
                <a:ea typeface="Segoe UI Emoji" panose="020B0502040204020203" pitchFamily="34" charset="0"/>
                <a:cs typeface="Segoe UI Semilight" panose="020B0402040204020203" pitchFamily="34" charset="0"/>
              </a:rPr>
              <a:t>Using TDSP with AML</a:t>
            </a:r>
            <a:endParaRPr lang="en-US" sz="44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33</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2781292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759A-3298-4028-A2C6-BF391E074ED8}"/>
              </a:ext>
            </a:extLst>
          </p:cNvPr>
          <p:cNvSpPr>
            <a:spLocks noGrp="1"/>
          </p:cNvSpPr>
          <p:nvPr>
            <p:ph type="title"/>
          </p:nvPr>
        </p:nvSpPr>
        <p:spPr>
          <a:xfrm>
            <a:off x="274702" y="200031"/>
            <a:ext cx="11889564" cy="917575"/>
          </a:xfrm>
        </p:spPr>
        <p:txBody>
          <a:bodyPr/>
          <a:lstStyle/>
          <a:p>
            <a:r>
              <a:rPr lang="en-US" sz="4000" dirty="0">
                <a:solidFill>
                  <a:schemeClr val="accent4">
                    <a:lumMod val="50000"/>
                  </a:schemeClr>
                </a:solidFill>
              </a:rPr>
              <a:t>Using TDSP with Azure Machine Learning</a:t>
            </a:r>
          </a:p>
        </p:txBody>
      </p:sp>
      <p:sp>
        <p:nvSpPr>
          <p:cNvPr id="3" name="Text Placeholder 2">
            <a:extLst>
              <a:ext uri="{FF2B5EF4-FFF2-40B4-BE49-F238E27FC236}">
                <a16:creationId xmlns:a16="http://schemas.microsoft.com/office/drawing/2014/main" id="{E2BA2646-FD6C-4025-ABB6-C66F25B09435}"/>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DF8A2D28-6A4B-4A4A-B02B-7928943D5D76}"/>
              </a:ext>
            </a:extLst>
          </p:cNvPr>
          <p:cNvGrpSpPr/>
          <p:nvPr/>
        </p:nvGrpSpPr>
        <p:grpSpPr>
          <a:xfrm>
            <a:off x="376797" y="1092414"/>
            <a:ext cx="11660312" cy="5672584"/>
            <a:chOff x="376797" y="1177478"/>
            <a:chExt cx="11660312" cy="5672584"/>
          </a:xfrm>
        </p:grpSpPr>
        <p:pic>
          <p:nvPicPr>
            <p:cNvPr id="4" name="Picture 3">
              <a:extLst>
                <a:ext uri="{FF2B5EF4-FFF2-40B4-BE49-F238E27FC236}">
                  <a16:creationId xmlns:a16="http://schemas.microsoft.com/office/drawing/2014/main" id="{624B7C42-23E7-4BFA-B9E2-DECDD9C84DDF}"/>
                </a:ext>
              </a:extLst>
            </p:cNvPr>
            <p:cNvPicPr>
              <a:picLocks noChangeAspect="1"/>
            </p:cNvPicPr>
            <p:nvPr/>
          </p:nvPicPr>
          <p:blipFill rotWithShape="1">
            <a:blip r:embed="rId3"/>
            <a:srcRect l="4048" t="10787" r="5272" b="8546"/>
            <a:stretch/>
          </p:blipFill>
          <p:spPr>
            <a:xfrm>
              <a:off x="376797" y="1177478"/>
              <a:ext cx="11660312" cy="5672584"/>
            </a:xfrm>
            <a:prstGeom prst="rect">
              <a:avLst/>
            </a:prstGeom>
          </p:spPr>
        </p:pic>
        <p:pic>
          <p:nvPicPr>
            <p:cNvPr id="5" name="Picture 4">
              <a:extLst>
                <a:ext uri="{FF2B5EF4-FFF2-40B4-BE49-F238E27FC236}">
                  <a16:creationId xmlns:a16="http://schemas.microsoft.com/office/drawing/2014/main" id="{44C27FAA-59F3-40DC-BFAA-812D585D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091" y="4895496"/>
              <a:ext cx="1600200" cy="1229864"/>
            </a:xfrm>
            <a:prstGeom prst="rect">
              <a:avLst/>
            </a:prstGeom>
          </p:spPr>
        </p:pic>
      </p:grpSp>
      <p:sp>
        <p:nvSpPr>
          <p:cNvPr id="7" name="TextBox 6">
            <a:extLst>
              <a:ext uri="{FF2B5EF4-FFF2-40B4-BE49-F238E27FC236}">
                <a16:creationId xmlns:a16="http://schemas.microsoft.com/office/drawing/2014/main" id="{4283E3B2-658C-40FC-87E2-2BC5ED2BF1AF}"/>
              </a:ext>
            </a:extLst>
          </p:cNvPr>
          <p:cNvSpPr txBox="1"/>
          <p:nvPr/>
        </p:nvSpPr>
        <p:spPr>
          <a:xfrm>
            <a:off x="11918623" y="-60669"/>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353535"/>
                    </a:gs>
                    <a:gs pos="30000">
                      <a:srgbClr val="353535"/>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34</a:t>
            </a:fld>
            <a:endPar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8" name="Picture 4" descr="clip_image002">
            <a:extLst>
              <a:ext uri="{FF2B5EF4-FFF2-40B4-BE49-F238E27FC236}">
                <a16:creationId xmlns:a16="http://schemas.microsoft.com/office/drawing/2014/main" id="{D504D639-5B16-46BB-BD1B-7B407D3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69" t="9685" r="86942" b="75380"/>
          <a:stretch/>
        </p:blipFill>
        <p:spPr bwMode="auto">
          <a:xfrm>
            <a:off x="1646237" y="5621196"/>
            <a:ext cx="790425"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93536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B252-3B07-47F9-A40D-DC07417AD1E0}"/>
              </a:ext>
            </a:extLst>
          </p:cNvPr>
          <p:cNvSpPr>
            <a:spLocks noGrp="1"/>
          </p:cNvSpPr>
          <p:nvPr>
            <p:ph type="title"/>
          </p:nvPr>
        </p:nvSpPr>
        <p:spPr>
          <a:xfrm>
            <a:off x="431321" y="373062"/>
            <a:ext cx="11889564" cy="917575"/>
          </a:xfrm>
        </p:spPr>
        <p:txBody>
          <a:bodyPr/>
          <a:lstStyle/>
          <a:p>
            <a:r>
              <a:rPr lang="en-US" sz="4000" dirty="0">
                <a:solidFill>
                  <a:schemeClr val="accent4">
                    <a:lumMod val="75000"/>
                  </a:schemeClr>
                </a:solidFill>
              </a:rPr>
              <a:t>TDSP – AML worked-out samples in AI</a:t>
            </a:r>
          </a:p>
        </p:txBody>
      </p:sp>
      <p:sp>
        <p:nvSpPr>
          <p:cNvPr id="3" name="Text Placeholder 2">
            <a:extLst>
              <a:ext uri="{FF2B5EF4-FFF2-40B4-BE49-F238E27FC236}">
                <a16:creationId xmlns:a16="http://schemas.microsoft.com/office/drawing/2014/main" id="{A1DF3274-3704-47C7-9138-A9918F39F2A5}"/>
              </a:ext>
            </a:extLst>
          </p:cNvPr>
          <p:cNvSpPr>
            <a:spLocks noGrp="1"/>
          </p:cNvSpPr>
          <p:nvPr>
            <p:ph type="body" sz="quarter" idx="10"/>
          </p:nvPr>
        </p:nvSpPr>
        <p:spPr>
          <a:xfrm>
            <a:off x="431321" y="1749683"/>
            <a:ext cx="4495799" cy="4118050"/>
          </a:xfrm>
        </p:spPr>
        <p:txBody>
          <a:bodyPr/>
          <a:lstStyle/>
          <a:p>
            <a:r>
              <a:rPr lang="en-US" sz="2400" dirty="0"/>
              <a:t>Unstructured data (NLP) modeling with deep-learning</a:t>
            </a:r>
          </a:p>
          <a:p>
            <a:pPr lvl="1"/>
            <a:r>
              <a:rPr lang="en-US" sz="1800" dirty="0">
                <a:latin typeface="+mj-lt"/>
              </a:rPr>
              <a:t>Sentiment classification using supervised word-embeddings</a:t>
            </a:r>
          </a:p>
          <a:p>
            <a:pPr lvl="1"/>
            <a:r>
              <a:rPr lang="en-US" sz="1800" dirty="0">
                <a:latin typeface="+mj-lt"/>
              </a:rPr>
              <a:t>Biomedical (PubMed) Named entity recognition using LSTM</a:t>
            </a:r>
          </a:p>
          <a:p>
            <a:endParaRPr lang="en-US" sz="2400" dirty="0"/>
          </a:p>
          <a:p>
            <a:r>
              <a:rPr lang="en-US" sz="2400" dirty="0"/>
              <a:t>Structured data</a:t>
            </a:r>
          </a:p>
          <a:p>
            <a:pPr lvl="1"/>
            <a:r>
              <a:rPr lang="en-US" sz="1800" dirty="0">
                <a:latin typeface="+mj-lt"/>
              </a:rPr>
              <a:t>Income classification</a:t>
            </a:r>
          </a:p>
          <a:p>
            <a:pPr lvl="1"/>
            <a:endParaRPr lang="en-US" sz="1800" dirty="0">
              <a:latin typeface="+mj-lt"/>
            </a:endParaRPr>
          </a:p>
          <a:p>
            <a:r>
              <a:rPr lang="en-US" sz="2400" dirty="0"/>
              <a:t>Public Github repositories for each sample</a:t>
            </a:r>
          </a:p>
        </p:txBody>
      </p:sp>
      <p:pic>
        <p:nvPicPr>
          <p:cNvPr id="4" name="Picture 3">
            <a:extLst>
              <a:ext uri="{FF2B5EF4-FFF2-40B4-BE49-F238E27FC236}">
                <a16:creationId xmlns:a16="http://schemas.microsoft.com/office/drawing/2014/main" id="{82AD1F6E-7D35-4561-BA75-CAEDC56E6412}"/>
              </a:ext>
            </a:extLst>
          </p:cNvPr>
          <p:cNvPicPr>
            <a:picLocks noChangeAspect="1"/>
          </p:cNvPicPr>
          <p:nvPr/>
        </p:nvPicPr>
        <p:blipFill rotWithShape="1">
          <a:blip r:embed="rId3"/>
          <a:srcRect l="16913" t="10788" r="17526" b="24230"/>
          <a:stretch/>
        </p:blipFill>
        <p:spPr>
          <a:xfrm>
            <a:off x="5303837" y="1973262"/>
            <a:ext cx="6466490" cy="3505200"/>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5D00EEA-3E2F-465E-ABEB-586CF693D1DD}"/>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35</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9650895-4E49-44C8-AF9C-FC64BC8B43DB}"/>
              </a:ext>
            </a:extLst>
          </p:cNvPr>
          <p:cNvSpPr/>
          <p:nvPr/>
        </p:nvSpPr>
        <p:spPr>
          <a:xfrm>
            <a:off x="655637" y="6326780"/>
            <a:ext cx="11049000" cy="338554"/>
          </a:xfrm>
          <a:prstGeom prst="rect">
            <a:avLst/>
          </a:prstGeom>
        </p:spPr>
        <p:txBody>
          <a:bodyPr wrap="square">
            <a:spAutoFit/>
          </a:bodyPr>
          <a:lstStyle/>
          <a:p>
            <a:pPr algn="ctr"/>
            <a:r>
              <a:rPr lang="en-US" sz="1600" dirty="0">
                <a:latin typeface="+mj-lt"/>
              </a:rPr>
              <a:t>https://docs.microsoft.com/en-us/azure/machine-learning/team-data-science-process/walkthroughs</a:t>
            </a:r>
          </a:p>
        </p:txBody>
      </p:sp>
    </p:spTree>
    <p:extLst>
      <p:ext uri="{BB962C8B-B14F-4D97-AF65-F5344CB8AC3E}">
        <p14:creationId xmlns:p14="http://schemas.microsoft.com/office/powerpoint/2010/main" val="229438123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DA34-09F3-42C2-A649-8E39574C5D5B}"/>
              </a:ext>
            </a:extLst>
          </p:cNvPr>
          <p:cNvSpPr>
            <a:spLocks noGrp="1"/>
          </p:cNvSpPr>
          <p:nvPr>
            <p:ph type="title"/>
          </p:nvPr>
        </p:nvSpPr>
        <p:spPr>
          <a:xfrm>
            <a:off x="274639" y="295274"/>
            <a:ext cx="11889564" cy="1220788"/>
          </a:xfrm>
        </p:spPr>
        <p:txBody>
          <a:bodyPr/>
          <a:lstStyle/>
          <a:p>
            <a:r>
              <a:rPr lang="en-US" sz="4000" dirty="0">
                <a:solidFill>
                  <a:schemeClr val="accent4">
                    <a:lumMod val="75000"/>
                  </a:schemeClr>
                </a:solidFill>
              </a:rPr>
              <a:t>Sample: Sentiment-specific word embeddings (SSWE) improves classification of sentiments</a:t>
            </a:r>
          </a:p>
        </p:txBody>
      </p:sp>
      <p:grpSp>
        <p:nvGrpSpPr>
          <p:cNvPr id="8" name="Group 7">
            <a:extLst>
              <a:ext uri="{FF2B5EF4-FFF2-40B4-BE49-F238E27FC236}">
                <a16:creationId xmlns:a16="http://schemas.microsoft.com/office/drawing/2014/main" id="{A4AE4365-513E-446B-99F3-75D979CDAAB4}"/>
              </a:ext>
            </a:extLst>
          </p:cNvPr>
          <p:cNvGrpSpPr/>
          <p:nvPr/>
        </p:nvGrpSpPr>
        <p:grpSpPr>
          <a:xfrm>
            <a:off x="503237" y="1744662"/>
            <a:ext cx="11187905" cy="4001642"/>
            <a:chOff x="552628" y="2049462"/>
            <a:chExt cx="11187905" cy="4001642"/>
          </a:xfrm>
        </p:grpSpPr>
        <p:pic>
          <p:nvPicPr>
            <p:cNvPr id="5" name="Picture 4">
              <a:extLst>
                <a:ext uri="{FF2B5EF4-FFF2-40B4-BE49-F238E27FC236}">
                  <a16:creationId xmlns:a16="http://schemas.microsoft.com/office/drawing/2014/main" id="{CAB3243E-80FB-492C-A9B5-1396192AB198}"/>
                </a:ext>
              </a:extLst>
            </p:cNvPr>
            <p:cNvPicPr>
              <a:picLocks noChangeAspect="1"/>
            </p:cNvPicPr>
            <p:nvPr/>
          </p:nvPicPr>
          <p:blipFill>
            <a:blip r:embed="rId2"/>
            <a:stretch>
              <a:fillRect/>
            </a:stretch>
          </p:blipFill>
          <p:spPr>
            <a:xfrm>
              <a:off x="552628" y="2499042"/>
              <a:ext cx="5688555" cy="35052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E634A1D-B767-41C8-8A9E-5F2BD531DCBD}"/>
                </a:ext>
              </a:extLst>
            </p:cNvPr>
            <p:cNvPicPr>
              <a:picLocks noChangeAspect="1"/>
            </p:cNvPicPr>
            <p:nvPr/>
          </p:nvPicPr>
          <p:blipFill>
            <a:blip r:embed="rId3"/>
            <a:stretch>
              <a:fillRect/>
            </a:stretch>
          </p:blipFill>
          <p:spPr>
            <a:xfrm>
              <a:off x="6462505" y="2049462"/>
              <a:ext cx="5278028" cy="4001642"/>
            </a:xfrm>
            <a:prstGeom prst="rect">
              <a:avLst/>
            </a:prstGeom>
            <a:ln>
              <a:noFill/>
            </a:ln>
            <a:effectLst>
              <a:outerShdw blurRad="292100" dist="139700" dir="2700000" algn="tl" rotWithShape="0">
                <a:srgbClr val="333333">
                  <a:alpha val="65000"/>
                </a:srgbClr>
              </a:outerShdw>
            </a:effectLst>
          </p:spPr>
        </p:pic>
      </p:grpSp>
      <p:sp>
        <p:nvSpPr>
          <p:cNvPr id="3" name="Rectangle 2">
            <a:extLst>
              <a:ext uri="{FF2B5EF4-FFF2-40B4-BE49-F238E27FC236}">
                <a16:creationId xmlns:a16="http://schemas.microsoft.com/office/drawing/2014/main" id="{115D3765-4355-4A01-9DEA-21AC7AB3D690}"/>
              </a:ext>
            </a:extLst>
          </p:cNvPr>
          <p:cNvSpPr/>
          <p:nvPr/>
        </p:nvSpPr>
        <p:spPr>
          <a:xfrm>
            <a:off x="677400" y="6357546"/>
            <a:ext cx="11127566" cy="307777"/>
          </a:xfrm>
          <a:prstGeom prst="rect">
            <a:avLst/>
          </a:prstGeom>
        </p:spPr>
        <p:txBody>
          <a:bodyPr wrap="square">
            <a:spAutoFit/>
          </a:bodyPr>
          <a:lstStyle/>
          <a:p>
            <a:pPr algn="ctr"/>
            <a:r>
              <a:rPr lang="en-US" sz="1400" dirty="0">
                <a:latin typeface="+mj-lt"/>
              </a:rPr>
              <a:t>https://docs.microsoft.com/en-us/azure/machine-learning/team-data-science-process/predict-twitter-sentiment</a:t>
            </a:r>
          </a:p>
        </p:txBody>
      </p:sp>
      <p:sp>
        <p:nvSpPr>
          <p:cNvPr id="4" name="Rectangle 3">
            <a:extLst>
              <a:ext uri="{FF2B5EF4-FFF2-40B4-BE49-F238E27FC236}">
                <a16:creationId xmlns:a16="http://schemas.microsoft.com/office/drawing/2014/main" id="{85818310-3AE9-4E8D-80CC-38D68DB7FD15}"/>
              </a:ext>
            </a:extLst>
          </p:cNvPr>
          <p:cNvSpPr/>
          <p:nvPr/>
        </p:nvSpPr>
        <p:spPr>
          <a:xfrm>
            <a:off x="4237037" y="6686748"/>
            <a:ext cx="3399072" cy="307777"/>
          </a:xfrm>
          <a:prstGeom prst="rect">
            <a:avLst/>
          </a:prstGeom>
        </p:spPr>
        <p:txBody>
          <a:bodyPr wrap="none">
            <a:spAutoFit/>
          </a:bodyPr>
          <a:lstStyle/>
          <a:p>
            <a:r>
              <a:rPr lang="en-US" sz="1400" dirty="0">
                <a:latin typeface="+mj-lt"/>
              </a:rPr>
              <a:t>http://www.aclweb.org/anthology/P14-1146</a:t>
            </a:r>
          </a:p>
        </p:txBody>
      </p:sp>
      <p:sp>
        <p:nvSpPr>
          <p:cNvPr id="6" name="TextBox 5">
            <a:extLst>
              <a:ext uri="{FF2B5EF4-FFF2-40B4-BE49-F238E27FC236}">
                <a16:creationId xmlns:a16="http://schemas.microsoft.com/office/drawing/2014/main" id="{ADD51DD5-E36C-4ADC-9470-AE0D5EC95357}"/>
              </a:ext>
            </a:extLst>
          </p:cNvPr>
          <p:cNvSpPr txBox="1"/>
          <p:nvPr/>
        </p:nvSpPr>
        <p:spPr>
          <a:xfrm>
            <a:off x="1947868" y="1668462"/>
            <a:ext cx="2799292" cy="572464"/>
          </a:xfrm>
          <a:prstGeom prst="rect">
            <a:avLst/>
          </a:prstGeom>
          <a:noFill/>
        </p:spPr>
        <p:txBody>
          <a:bodyPr wrap="non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CNN: </a:t>
            </a:r>
            <a:r>
              <a:rPr lang="en-US" sz="2000" b="1" dirty="0" err="1">
                <a:gradFill>
                  <a:gsLst>
                    <a:gs pos="2917">
                      <a:schemeClr val="tx1"/>
                    </a:gs>
                    <a:gs pos="30000">
                      <a:schemeClr val="tx1"/>
                    </a:gs>
                  </a:gsLst>
                  <a:lin ang="5400000" scaled="0"/>
                </a:gradFill>
              </a:rPr>
              <a:t>Keras</a:t>
            </a:r>
            <a:r>
              <a:rPr lang="en-US" sz="2000" b="1" dirty="0">
                <a:gradFill>
                  <a:gsLst>
                    <a:gs pos="2917">
                      <a:schemeClr val="tx1"/>
                    </a:gs>
                    <a:gs pos="30000">
                      <a:schemeClr val="tx1"/>
                    </a:gs>
                  </a:gsLst>
                  <a:lin ang="5400000" scaled="0"/>
                </a:gradFill>
              </a:rPr>
              <a:t> and CNTK</a:t>
            </a:r>
          </a:p>
        </p:txBody>
      </p:sp>
    </p:spTree>
    <p:extLst>
      <p:ext uri="{BB962C8B-B14F-4D97-AF65-F5344CB8AC3E}">
        <p14:creationId xmlns:p14="http://schemas.microsoft.com/office/powerpoint/2010/main" val="290971480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9C8-C97F-4251-9E68-CB9853E97DE8}"/>
              </a:ext>
            </a:extLst>
          </p:cNvPr>
          <p:cNvSpPr>
            <a:spLocks noGrp="1"/>
          </p:cNvSpPr>
          <p:nvPr>
            <p:ph type="title"/>
          </p:nvPr>
        </p:nvSpPr>
        <p:spPr>
          <a:xfrm>
            <a:off x="639653" y="493044"/>
            <a:ext cx="11889564" cy="917575"/>
          </a:xfrm>
        </p:spPr>
        <p:txBody>
          <a:bodyPr/>
          <a:lstStyle/>
          <a:p>
            <a:r>
              <a:rPr lang="en-US" dirty="0">
                <a:solidFill>
                  <a:srgbClr val="99FF99"/>
                </a:solidFill>
              </a:rPr>
              <a:t>Summary</a:t>
            </a:r>
          </a:p>
        </p:txBody>
      </p:sp>
      <p:sp>
        <p:nvSpPr>
          <p:cNvPr id="3" name="Text Placeholder 2">
            <a:extLst>
              <a:ext uri="{FF2B5EF4-FFF2-40B4-BE49-F238E27FC236}">
                <a16:creationId xmlns:a16="http://schemas.microsoft.com/office/drawing/2014/main" id="{3D132CDD-BFD5-4E3B-85BC-3C621939D149}"/>
              </a:ext>
            </a:extLst>
          </p:cNvPr>
          <p:cNvSpPr>
            <a:spLocks noGrp="1"/>
          </p:cNvSpPr>
          <p:nvPr>
            <p:ph type="body" sz="quarter" idx="10"/>
          </p:nvPr>
        </p:nvSpPr>
        <p:spPr>
          <a:xfrm>
            <a:off x="503237" y="1592262"/>
            <a:ext cx="11506200" cy="4893647"/>
          </a:xfrm>
        </p:spPr>
        <p:txBody>
          <a:bodyPr/>
          <a:lstStyle/>
          <a:p>
            <a:r>
              <a:rPr lang="en-US" sz="2400" dirty="0">
                <a:solidFill>
                  <a:schemeClr val="bg1">
                    <a:lumMod val="95000"/>
                  </a:schemeClr>
                </a:solidFill>
              </a:rPr>
              <a:t>A well-defined data science process is critical to bridge the gap between opportunities and challenges, and put AI models in production to impact businesses</a:t>
            </a:r>
          </a:p>
          <a:p>
            <a:endParaRPr lang="en-US" sz="2400" dirty="0">
              <a:solidFill>
                <a:schemeClr val="bg1">
                  <a:lumMod val="95000"/>
                </a:schemeClr>
              </a:solidFill>
            </a:endParaRPr>
          </a:p>
          <a:p>
            <a:r>
              <a:rPr lang="en-US" sz="2400" dirty="0">
                <a:solidFill>
                  <a:schemeClr val="bg1">
                    <a:lumMod val="95000"/>
                  </a:schemeClr>
                </a:solidFill>
              </a:rPr>
              <a:t>A combination of appropriate process (e.g. TDSP), tools (e.g. AML) and data-platforms (e.g. DSVM) is important for efficient development and deployment of AI solutions</a:t>
            </a:r>
          </a:p>
          <a:p>
            <a:pPr lvl="1"/>
            <a:r>
              <a:rPr lang="en-US" sz="1800" dirty="0">
                <a:solidFill>
                  <a:srgbClr val="99FF66"/>
                </a:solidFill>
                <a:latin typeface="+mj-lt"/>
              </a:rPr>
              <a:t>TDSP – process</a:t>
            </a:r>
          </a:p>
          <a:p>
            <a:pPr lvl="1"/>
            <a:r>
              <a:rPr lang="en-US" sz="1800" dirty="0">
                <a:solidFill>
                  <a:srgbClr val="99FF66"/>
                </a:solidFill>
                <a:latin typeface="+mj-lt"/>
              </a:rPr>
              <a:t>AML – tool</a:t>
            </a:r>
          </a:p>
          <a:p>
            <a:endParaRPr lang="en-US" sz="2400" dirty="0">
              <a:solidFill>
                <a:schemeClr val="bg1">
                  <a:lumMod val="95000"/>
                </a:schemeClr>
              </a:solidFill>
            </a:endParaRPr>
          </a:p>
          <a:p>
            <a:r>
              <a:rPr lang="en-US" sz="2400" dirty="0">
                <a:solidFill>
                  <a:schemeClr val="bg1">
                    <a:lumMod val="95000"/>
                  </a:schemeClr>
                </a:solidFill>
              </a:rPr>
              <a:t>A process such as TDSP can be used with a variety of tools and data platforms</a:t>
            </a:r>
          </a:p>
          <a:p>
            <a:endParaRPr lang="en-US" sz="2400" dirty="0">
              <a:solidFill>
                <a:schemeClr val="bg1">
                  <a:lumMod val="95000"/>
                </a:schemeClr>
              </a:solidFill>
            </a:endParaRPr>
          </a:p>
          <a:p>
            <a:r>
              <a:rPr lang="en-US" sz="2400" dirty="0">
                <a:solidFill>
                  <a:schemeClr val="bg1">
                    <a:lumMod val="95000"/>
                  </a:schemeClr>
                </a:solidFill>
              </a:rPr>
              <a:t>Resources are available to use TDSP and AML together, along with other data platforms on Azure to efficiently build and deploy AI solutions on the cloud</a:t>
            </a:r>
          </a:p>
        </p:txBody>
      </p:sp>
      <p:sp>
        <p:nvSpPr>
          <p:cNvPr id="4" name="TextBox 3">
            <a:extLst>
              <a:ext uri="{FF2B5EF4-FFF2-40B4-BE49-F238E27FC236}">
                <a16:creationId xmlns:a16="http://schemas.microsoft.com/office/drawing/2014/main" id="{0B0F1292-0080-4212-91B8-09BDB7A86354}"/>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37</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36864918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9912" y="2201862"/>
            <a:ext cx="10210800" cy="1098762"/>
          </a:xfrm>
        </p:spPr>
        <p:txBody>
          <a:bodyPr/>
          <a:lstStyle/>
          <a:p>
            <a:r>
              <a:rPr lang="en-US" sz="6600" dirty="0">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4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38</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43992CC7-5343-409E-82D8-1E805EA86482}"/>
              </a:ext>
            </a:extLst>
          </p:cNvPr>
          <p:cNvSpPr txBox="1"/>
          <p:nvPr/>
        </p:nvSpPr>
        <p:spPr>
          <a:xfrm>
            <a:off x="808037" y="3344862"/>
            <a:ext cx="6123984" cy="1778949"/>
          </a:xfrm>
          <a:prstGeom prst="rect">
            <a:avLst/>
          </a:prstGeom>
          <a:noFill/>
        </p:spPr>
        <p:txBody>
          <a:bodyPr wrap="none" lIns="182880" tIns="146304" rIns="182880" bIns="146304" rtlCol="0">
            <a:spAutoFit/>
          </a:bodyPr>
          <a:lstStyle/>
          <a:p>
            <a:pPr>
              <a:lnSpc>
                <a:spcPct val="90000"/>
              </a:lnSpc>
              <a:spcAft>
                <a:spcPts val="600"/>
              </a:spcAft>
            </a:pPr>
            <a:r>
              <a:rPr lang="en-US" sz="3200" spc="100" dirty="0">
                <a:solidFill>
                  <a:srgbClr val="99FF99"/>
                </a:solidFill>
              </a:rPr>
              <a:t>https://aka.ms/tdsp</a:t>
            </a:r>
          </a:p>
          <a:p>
            <a:pPr>
              <a:lnSpc>
                <a:spcPct val="90000"/>
              </a:lnSpc>
              <a:spcAft>
                <a:spcPts val="600"/>
              </a:spcAft>
            </a:pPr>
            <a:r>
              <a:rPr lang="en-US" sz="3200" spc="100" dirty="0">
                <a:solidFill>
                  <a:srgbClr val="99FF99"/>
                </a:solidFill>
              </a:rPr>
              <a:t>tdsp-feedback@microsoft.com</a:t>
            </a:r>
          </a:p>
          <a:p>
            <a:pPr>
              <a:lnSpc>
                <a:spcPct val="90000"/>
              </a:lnSpc>
              <a:spcAft>
                <a:spcPts val="600"/>
              </a:spcAft>
            </a:pPr>
            <a:endParaRPr lang="en-US" sz="3200" dirty="0">
              <a:solidFill>
                <a:srgbClr val="99FF99"/>
              </a:solidFill>
            </a:endParaRPr>
          </a:p>
        </p:txBody>
      </p:sp>
      <p:sp>
        <p:nvSpPr>
          <p:cNvPr id="5" name="TextBox 4">
            <a:extLst>
              <a:ext uri="{FF2B5EF4-FFF2-40B4-BE49-F238E27FC236}">
                <a16:creationId xmlns:a16="http://schemas.microsoft.com/office/drawing/2014/main" id="{8B3A2BFA-5EE2-4656-B0A5-8688C4B894CC}"/>
              </a:ext>
            </a:extLst>
          </p:cNvPr>
          <p:cNvSpPr txBox="1"/>
          <p:nvPr/>
        </p:nvSpPr>
        <p:spPr>
          <a:xfrm>
            <a:off x="808037" y="5188489"/>
            <a:ext cx="72405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3">
                    <a:lumMod val="20000"/>
                    <a:lumOff val="80000"/>
                  </a:schemeClr>
                </a:solidFill>
              </a:rPr>
              <a:t>Deck available @: https://aka.ms/tdsp-presentations</a:t>
            </a:r>
          </a:p>
        </p:txBody>
      </p:sp>
    </p:spTree>
    <p:extLst>
      <p:ext uri="{BB962C8B-B14F-4D97-AF65-F5344CB8AC3E}">
        <p14:creationId xmlns:p14="http://schemas.microsoft.com/office/powerpoint/2010/main" val="1940763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5578" y="296862"/>
            <a:ext cx="11246659" cy="1220788"/>
          </a:xfrm>
        </p:spPr>
        <p:txBody>
          <a:bodyPr/>
          <a:lstStyle/>
          <a:p>
            <a:r>
              <a:rPr lang="en-US" sz="4000" dirty="0">
                <a:solidFill>
                  <a:schemeClr val="accent4">
                    <a:lumMod val="75000"/>
                  </a:schemeClr>
                </a:solidFill>
              </a:rPr>
              <a:t>The opportunity and challenge of data science in enterprises</a:t>
            </a:r>
          </a:p>
        </p:txBody>
      </p:sp>
      <p:sp>
        <p:nvSpPr>
          <p:cNvPr id="6" name="Text Placeholder 5"/>
          <p:cNvSpPr>
            <a:spLocks noGrp="1"/>
          </p:cNvSpPr>
          <p:nvPr>
            <p:ph type="body" sz="quarter" idx="10"/>
          </p:nvPr>
        </p:nvSpPr>
        <p:spPr>
          <a:xfrm>
            <a:off x="278247" y="2282896"/>
            <a:ext cx="11888787" cy="2966966"/>
          </a:xfrm>
        </p:spPr>
        <p:txBody>
          <a:bodyPr/>
          <a:lstStyle/>
          <a:p>
            <a:pPr defTabSz="932597"/>
            <a:r>
              <a:rPr lang="en-US" sz="2800" b="1" kern="0" dirty="0">
                <a:solidFill>
                  <a:schemeClr val="accent1">
                    <a:lumMod val="75000"/>
                  </a:schemeClr>
                </a:solidFill>
              </a:rPr>
              <a:t>Opportunity:</a:t>
            </a:r>
            <a:r>
              <a:rPr lang="en-US" sz="2800" b="1" kern="0" dirty="0">
                <a:solidFill>
                  <a:srgbClr val="FF0000"/>
                </a:solidFill>
              </a:rPr>
              <a:t> 17%</a:t>
            </a:r>
            <a:r>
              <a:rPr lang="en-US" sz="2800" kern="0" dirty="0">
                <a:solidFill>
                  <a:schemeClr val="bg2">
                    <a:lumMod val="10000"/>
                  </a:schemeClr>
                </a:solidFill>
              </a:rPr>
              <a:t> had a well-developed Predictive/Prescriptive Analytics program in place, while </a:t>
            </a:r>
            <a:r>
              <a:rPr lang="en-US" sz="2800" b="1" kern="0" dirty="0">
                <a:solidFill>
                  <a:srgbClr val="FF0000"/>
                </a:solidFill>
              </a:rPr>
              <a:t>80%</a:t>
            </a:r>
            <a:r>
              <a:rPr lang="en-US" sz="2800" kern="0" dirty="0">
                <a:solidFill>
                  <a:schemeClr val="bg2">
                    <a:lumMod val="10000"/>
                  </a:schemeClr>
                </a:solidFill>
              </a:rPr>
              <a:t> planned on implementing such a program within five years – </a:t>
            </a:r>
            <a:r>
              <a:rPr lang="en-US" sz="2000" kern="0" dirty="0">
                <a:solidFill>
                  <a:schemeClr val="bg2">
                    <a:lumMod val="50000"/>
                  </a:schemeClr>
                </a:solidFill>
              </a:rPr>
              <a:t>Dataversity 2015 Survey </a:t>
            </a:r>
          </a:p>
          <a:p>
            <a:pPr defTabSz="932597"/>
            <a:endParaRPr lang="en-US" sz="2800" kern="0" dirty="0">
              <a:solidFill>
                <a:schemeClr val="bg2">
                  <a:lumMod val="10000"/>
                </a:schemeClr>
              </a:solidFill>
            </a:endParaRPr>
          </a:p>
          <a:p>
            <a:pPr defTabSz="932597"/>
            <a:r>
              <a:rPr lang="en-US" sz="2800" b="1" kern="0" dirty="0">
                <a:solidFill>
                  <a:schemeClr val="accent1">
                    <a:lumMod val="75000"/>
                  </a:schemeClr>
                </a:solidFill>
              </a:rPr>
              <a:t>Challenge:</a:t>
            </a:r>
            <a:r>
              <a:rPr lang="en-US" sz="2800" kern="0" dirty="0">
                <a:solidFill>
                  <a:schemeClr val="bg2">
                    <a:lumMod val="10000"/>
                  </a:schemeClr>
                </a:solidFill>
              </a:rPr>
              <a:t> Only </a:t>
            </a:r>
            <a:r>
              <a:rPr lang="en-US" sz="2800" b="1" kern="0" dirty="0">
                <a:solidFill>
                  <a:srgbClr val="FF0000"/>
                </a:solidFill>
              </a:rPr>
              <a:t>27%</a:t>
            </a:r>
            <a:r>
              <a:rPr lang="en-US" sz="2800" kern="0" dirty="0">
                <a:solidFill>
                  <a:schemeClr val="bg2">
                    <a:lumMod val="10000"/>
                  </a:schemeClr>
                </a:solidFill>
              </a:rPr>
              <a:t> of the big data projects are regarded as successful – </a:t>
            </a:r>
            <a:r>
              <a:rPr lang="en-US" sz="2000" kern="0" dirty="0">
                <a:solidFill>
                  <a:schemeClr val="bg2">
                    <a:lumMod val="50000"/>
                  </a:schemeClr>
                </a:solidFill>
              </a:rPr>
              <a:t>CapGenimi 2014</a:t>
            </a:r>
          </a:p>
          <a:p>
            <a:pPr lvl="2"/>
            <a:endParaRPr lang="en-US" sz="1800" dirty="0"/>
          </a:p>
        </p:txBody>
      </p:sp>
      <p:sp>
        <p:nvSpPr>
          <p:cNvPr id="4" name="Rectangle: Rounded Corners 3">
            <a:extLst>
              <a:ext uri="{FF2B5EF4-FFF2-40B4-BE49-F238E27FC236}">
                <a16:creationId xmlns:a16="http://schemas.microsoft.com/office/drawing/2014/main" id="{83FEA0EB-6AF4-4056-B338-5603AE2BB09E}"/>
              </a:ext>
            </a:extLst>
          </p:cNvPr>
          <p:cNvSpPr/>
          <p:nvPr/>
        </p:nvSpPr>
        <p:spPr bwMode="auto">
          <a:xfrm>
            <a:off x="2562413" y="5263564"/>
            <a:ext cx="7314016" cy="1066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597"/>
            <a:r>
              <a:rPr lang="en-US" sz="2800" dirty="0">
                <a:solidFill>
                  <a:schemeClr val="bg1">
                    <a:lumMod val="95000"/>
                  </a:schemeClr>
                </a:solidFill>
                <a:latin typeface="+mj-lt"/>
              </a:rPr>
              <a:t>Tools &amp; data platforms have matured -</a:t>
            </a:r>
          </a:p>
          <a:p>
            <a:pPr defTabSz="932597"/>
            <a:r>
              <a:rPr lang="en-US" sz="2800" dirty="0">
                <a:solidFill>
                  <a:schemeClr val="bg1">
                    <a:lumMod val="95000"/>
                  </a:schemeClr>
                </a:solidFill>
                <a:latin typeface="+mj-lt"/>
              </a:rPr>
              <a:t>Still a major gap in executing on the potential</a:t>
            </a:r>
            <a:endParaRPr lang="en-US" sz="2800" kern="0" dirty="0">
              <a:solidFill>
                <a:schemeClr val="bg1">
                  <a:lumMod val="95000"/>
                </a:schemeClr>
              </a:solidFill>
              <a:latin typeface="+mj-lt"/>
            </a:endParaRPr>
          </a:p>
        </p:txBody>
      </p:sp>
      <p:sp>
        <p:nvSpPr>
          <p:cNvPr id="5" name="TextBox 4">
            <a:extLst>
              <a:ext uri="{FF2B5EF4-FFF2-40B4-BE49-F238E27FC236}">
                <a16:creationId xmlns:a16="http://schemas.microsoft.com/office/drawing/2014/main" id="{91A72D42-C2E2-4AC9-9A3B-DBBD6FBE8B2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4</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4473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492604" y="1439862"/>
            <a:ext cx="6400800" cy="4953000"/>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74637" y="266278"/>
            <a:ext cx="11889564" cy="917575"/>
          </a:xfrm>
        </p:spPr>
        <p:txBody>
          <a:bodyPr/>
          <a:lstStyle/>
          <a:p>
            <a:r>
              <a:rPr lang="en-US" sz="4000" dirty="0">
                <a:solidFill>
                  <a:schemeClr val="accent4">
                    <a:lumMod val="75000"/>
                  </a:schemeClr>
                </a:solidFill>
              </a:rPr>
              <a:t>One reason: 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7218578" y="2777776"/>
            <a:ext cx="4924425" cy="2123658"/>
          </a:xfrm>
        </p:spPr>
        <p:txBody>
          <a:bodyPr/>
          <a:lstStyle/>
          <a:p>
            <a:pPr marL="0" indent="0">
              <a:buNone/>
            </a:pPr>
            <a:r>
              <a:rPr lang="en-US" sz="2800" dirty="0"/>
              <a:t>“Intelligent” application (ML/AI) development has unique complexity not always encountered in other Software Development scenarios</a:t>
            </a:r>
          </a:p>
        </p:txBody>
      </p:sp>
      <p:grpSp>
        <p:nvGrpSpPr>
          <p:cNvPr id="9" name="Group 8">
            <a:extLst>
              <a:ext uri="{FF2B5EF4-FFF2-40B4-BE49-F238E27FC236}">
                <a16:creationId xmlns:a16="http://schemas.microsoft.com/office/drawing/2014/main" id="{F420C238-45D6-4615-80B2-A551F960270B}"/>
              </a:ext>
            </a:extLst>
          </p:cNvPr>
          <p:cNvGrpSpPr/>
          <p:nvPr/>
        </p:nvGrpSpPr>
        <p:grpSpPr>
          <a:xfrm>
            <a:off x="714253" y="1592262"/>
            <a:ext cx="6037384" cy="4578309"/>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956535840"/>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algn="ctr" defTabSz="755650">
                  <a:lnSpc>
                    <a:spcPct val="90000"/>
                  </a:lnSpc>
                  <a:spcBef>
                    <a:spcPct val="0"/>
                  </a:spcBef>
                  <a:spcAft>
                    <a:spcPct val="35000"/>
                  </a:spcAft>
                </a:pPr>
                <a:r>
                  <a:rPr lang="en-US" sz="1600" dirty="0">
                    <a:solidFill>
                      <a:prstClr val="white"/>
                    </a:solidFill>
                    <a:latin typeface="+mj-l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5</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5453" y="355771"/>
            <a:ext cx="11889564" cy="917575"/>
          </a:xfrm>
        </p:spPr>
        <p:txBody>
          <a:bodyPr/>
          <a:lstStyle/>
          <a:p>
            <a:r>
              <a:rPr lang="en-US" sz="4000" dirty="0">
                <a:solidFill>
                  <a:schemeClr val="accent4">
                    <a:lumMod val="75000"/>
                  </a:schemeClr>
                </a:solidFill>
              </a:rPr>
              <a:t>Why is a process useful for Data Science?</a:t>
            </a:r>
          </a:p>
        </p:txBody>
      </p:sp>
      <p:sp>
        <p:nvSpPr>
          <p:cNvPr id="30" name="TextBox 29">
            <a:extLst>
              <a:ext uri="{FF2B5EF4-FFF2-40B4-BE49-F238E27FC236}">
                <a16:creationId xmlns:a16="http://schemas.microsoft.com/office/drawing/2014/main" id="{E70E271B-7207-48F4-8F94-DB2CA1EA777E}"/>
              </a:ext>
            </a:extLst>
          </p:cNvPr>
          <p:cNvSpPr txBox="1"/>
          <p:nvPr/>
        </p:nvSpPr>
        <p:spPr>
          <a:xfrm>
            <a:off x="474029" y="1744662"/>
            <a:ext cx="11554710" cy="2062103"/>
          </a:xfrm>
          <a:prstGeom prst="rect">
            <a:avLst/>
          </a:prstGeom>
          <a:noFill/>
        </p:spPr>
        <p:txBody>
          <a:bodyPr wrap="square" rtlCol="0">
            <a:spAutoFit/>
          </a:bodyPr>
          <a:lstStyle/>
          <a:p>
            <a:r>
              <a:rPr lang="en-US" sz="3200" dirty="0">
                <a:solidFill>
                  <a:schemeClr val="tx1">
                    <a:lumMod val="75000"/>
                  </a:schemeClr>
                </a:solidFill>
              </a:rPr>
              <a:t>A process is a detailed </a:t>
            </a:r>
            <a:r>
              <a:rPr lang="en-US" sz="3200" b="1" dirty="0">
                <a:solidFill>
                  <a:schemeClr val="tx1">
                    <a:lumMod val="75000"/>
                  </a:schemeClr>
                </a:solidFill>
              </a:rPr>
              <a:t>sequence of activities</a:t>
            </a:r>
            <a:r>
              <a:rPr lang="en-US" sz="3200" dirty="0">
                <a:solidFill>
                  <a:schemeClr val="tx1">
                    <a:lumMod val="75000"/>
                  </a:schemeClr>
                </a:solidFill>
              </a:rPr>
              <a:t> necessary to perform specific business tasks</a:t>
            </a:r>
          </a:p>
          <a:p>
            <a:endParaRPr lang="en-US" sz="3200" dirty="0">
              <a:solidFill>
                <a:schemeClr val="tx1">
                  <a:lumMod val="75000"/>
                </a:schemeClr>
              </a:solidFill>
            </a:endParaRPr>
          </a:p>
          <a:p>
            <a:r>
              <a:rPr lang="en-US" sz="3200" dirty="0">
                <a:solidFill>
                  <a:schemeClr val="tx1">
                    <a:lumMod val="75000"/>
                  </a:schemeClr>
                </a:solidFill>
              </a:rPr>
              <a:t>It is used to </a:t>
            </a:r>
            <a:r>
              <a:rPr lang="en-US" sz="3200" b="1" dirty="0">
                <a:solidFill>
                  <a:schemeClr val="tx1">
                    <a:lumMod val="75000"/>
                  </a:schemeClr>
                </a:solidFill>
              </a:rPr>
              <a:t>standardize procedures</a:t>
            </a:r>
            <a:r>
              <a:rPr lang="en-US" sz="3200" dirty="0">
                <a:solidFill>
                  <a:schemeClr val="tx1">
                    <a:lumMod val="75000"/>
                  </a:schemeClr>
                </a:solidFill>
              </a:rPr>
              <a:t> and </a:t>
            </a:r>
            <a:r>
              <a:rPr lang="en-US" sz="3200" b="1" dirty="0">
                <a:solidFill>
                  <a:schemeClr val="tx1">
                    <a:lumMod val="75000"/>
                  </a:schemeClr>
                </a:solidFill>
              </a:rPr>
              <a:t>establish best practices</a:t>
            </a:r>
            <a:endParaRPr lang="en-US" sz="3200" dirty="0">
              <a:solidFill>
                <a:schemeClr val="tx1">
                  <a:lumMod val="75000"/>
                </a:schemeClr>
              </a:solidFill>
            </a:endParaRPr>
          </a:p>
        </p:txBody>
      </p:sp>
      <p:sp>
        <p:nvSpPr>
          <p:cNvPr id="32" name="Rectangle: Rounded Corners 31">
            <a:extLst>
              <a:ext uri="{FF2B5EF4-FFF2-40B4-BE49-F238E27FC236}">
                <a16:creationId xmlns:a16="http://schemas.microsoft.com/office/drawing/2014/main" id="{9EB3E160-926C-4FB2-BF0F-B83EEF1AFDF7}"/>
              </a:ext>
            </a:extLst>
          </p:cNvPr>
          <p:cNvSpPr/>
          <p:nvPr/>
        </p:nvSpPr>
        <p:spPr bwMode="auto">
          <a:xfrm>
            <a:off x="623737" y="4716462"/>
            <a:ext cx="11191494" cy="1828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3200" dirty="0">
                <a:latin typeface="+mj-lt"/>
              </a:rPr>
              <a:t>Technology and tools are changing rapidly. A standardized process can provide continuity and stability of work-flow.</a:t>
            </a:r>
          </a:p>
          <a:p>
            <a:r>
              <a:rPr lang="en-US" sz="2000" dirty="0">
                <a:latin typeface="+mj-lt"/>
              </a:rPr>
              <a:t>- Based on discussions with Luis Morinigo, Dir. IoT, NewSignature</a:t>
            </a:r>
          </a:p>
        </p:txBody>
      </p:sp>
      <p:cxnSp>
        <p:nvCxnSpPr>
          <p:cNvPr id="11" name="Straight Connector 10">
            <a:extLst>
              <a:ext uri="{FF2B5EF4-FFF2-40B4-BE49-F238E27FC236}">
                <a16:creationId xmlns:a16="http://schemas.microsoft.com/office/drawing/2014/main" id="{E0E5E0DA-050B-449F-8971-CC4FCAD9CD68}"/>
              </a:ext>
            </a:extLst>
          </p:cNvPr>
          <p:cNvCxnSpPr/>
          <p:nvPr/>
        </p:nvCxnSpPr>
        <p:spPr>
          <a:xfrm>
            <a:off x="503237" y="15922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8D2F45-1ACD-4C46-A6EA-064D8C5599E8}"/>
              </a:ext>
            </a:extLst>
          </p:cNvPr>
          <p:cNvCxnSpPr/>
          <p:nvPr/>
        </p:nvCxnSpPr>
        <p:spPr>
          <a:xfrm>
            <a:off x="522539" y="40306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F711B0-439D-4A26-9EE7-4DEB7B0667C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264978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D5A1-12A5-4941-A1DE-F9234B872A0A}"/>
              </a:ext>
            </a:extLst>
          </p:cNvPr>
          <p:cNvSpPr>
            <a:spLocks noGrp="1"/>
          </p:cNvSpPr>
          <p:nvPr>
            <p:ph type="title"/>
          </p:nvPr>
        </p:nvSpPr>
        <p:spPr>
          <a:xfrm>
            <a:off x="365453" y="418123"/>
            <a:ext cx="11889564" cy="1449388"/>
          </a:xfrm>
        </p:spPr>
        <p:txBody>
          <a:bodyPr/>
          <a:lstStyle/>
          <a:p>
            <a:r>
              <a:rPr lang="en-US" sz="4000" dirty="0">
                <a:solidFill>
                  <a:schemeClr val="accent4">
                    <a:lumMod val="75000"/>
                  </a:schemeClr>
                </a:solidFill>
              </a:rPr>
              <a:t>Data Science can borrow processes from DevOps</a:t>
            </a:r>
          </a:p>
        </p:txBody>
      </p:sp>
      <p:sp>
        <p:nvSpPr>
          <p:cNvPr id="6" name="TextBox 5">
            <a:extLst>
              <a:ext uri="{FF2B5EF4-FFF2-40B4-BE49-F238E27FC236}">
                <a16:creationId xmlns:a16="http://schemas.microsoft.com/office/drawing/2014/main" id="{BBA62AAE-1FA0-4EDA-9297-DB1096331EAC}"/>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7</a:t>
            </a:fld>
            <a:endParaRPr lang="en-US" dirty="0">
              <a:gradFill>
                <a:gsLst>
                  <a:gs pos="2917">
                    <a:schemeClr val="tx1"/>
                  </a:gs>
                  <a:gs pos="30000">
                    <a:schemeClr val="tx1"/>
                  </a:gs>
                </a:gsLst>
                <a:lin ang="5400000" scaled="0"/>
              </a:gradFill>
            </a:endParaRPr>
          </a:p>
        </p:txBody>
      </p:sp>
      <p:sp>
        <p:nvSpPr>
          <p:cNvPr id="7" name="Text Placeholder 4">
            <a:extLst>
              <a:ext uri="{FF2B5EF4-FFF2-40B4-BE49-F238E27FC236}">
                <a16:creationId xmlns:a16="http://schemas.microsoft.com/office/drawing/2014/main" id="{E9A319ED-221C-4FB7-9203-AE32B5502304}"/>
              </a:ext>
            </a:extLst>
          </p:cNvPr>
          <p:cNvSpPr>
            <a:spLocks noGrp="1"/>
          </p:cNvSpPr>
          <p:nvPr>
            <p:ph type="body" sz="quarter" idx="10"/>
          </p:nvPr>
        </p:nvSpPr>
        <p:spPr>
          <a:xfrm>
            <a:off x="274637" y="1696553"/>
            <a:ext cx="11819262" cy="2619179"/>
          </a:xfrm>
        </p:spPr>
        <p:txBody>
          <a:bodyPr/>
          <a:lstStyle/>
          <a:p>
            <a:pPr>
              <a:buFont typeface="Courier New" panose="02070309020205020404" pitchFamily="49" charset="0"/>
              <a:buChar char="o"/>
            </a:pPr>
            <a:r>
              <a:rPr lang="en-US" sz="2600" dirty="0"/>
              <a:t> Integrated Software Development &amp; Operations (DevOps) has had much more time to mature, standardize, build in efficiency and develop best practices</a:t>
            </a:r>
          </a:p>
          <a:p>
            <a:pPr>
              <a:buFont typeface="Courier New" panose="02070309020205020404" pitchFamily="49" charset="0"/>
              <a:buChar char="o"/>
            </a:pPr>
            <a:endParaRPr lang="en-US" sz="2600" dirty="0"/>
          </a:p>
          <a:p>
            <a:pPr>
              <a:buFont typeface="Courier New" panose="02070309020205020404" pitchFamily="49" charset="0"/>
              <a:buChar char="o"/>
            </a:pPr>
            <a:r>
              <a:rPr lang="en-US" sz="2600" dirty="0"/>
              <a:t> Data Science has unique complexity – but can learn standardized processes from DevOps</a:t>
            </a:r>
          </a:p>
          <a:p>
            <a:pPr>
              <a:buFont typeface="Courier New" panose="02070309020205020404" pitchFamily="49" charset="0"/>
              <a:buChar char="o"/>
            </a:pPr>
            <a:endParaRPr lang="en-US" sz="2800" dirty="0"/>
          </a:p>
        </p:txBody>
      </p:sp>
      <p:pic>
        <p:nvPicPr>
          <p:cNvPr id="5" name="Picture 4">
            <a:extLst>
              <a:ext uri="{FF2B5EF4-FFF2-40B4-BE49-F238E27FC236}">
                <a16:creationId xmlns:a16="http://schemas.microsoft.com/office/drawing/2014/main" id="{BDFC0B08-E422-4285-B067-D178E0DCAE21}"/>
              </a:ext>
            </a:extLst>
          </p:cNvPr>
          <p:cNvPicPr>
            <a:picLocks noChangeAspect="1"/>
          </p:cNvPicPr>
          <p:nvPr/>
        </p:nvPicPr>
        <p:blipFill>
          <a:blip r:embed="rId3"/>
          <a:stretch>
            <a:fillRect/>
          </a:stretch>
        </p:blipFill>
        <p:spPr>
          <a:xfrm>
            <a:off x="3703637" y="4106862"/>
            <a:ext cx="4776420" cy="2736377"/>
          </a:xfrm>
          <a:prstGeom prst="rect">
            <a:avLst/>
          </a:prstGeom>
        </p:spPr>
      </p:pic>
    </p:spTree>
    <p:extLst>
      <p:ext uri="{BB962C8B-B14F-4D97-AF65-F5344CB8AC3E}">
        <p14:creationId xmlns:p14="http://schemas.microsoft.com/office/powerpoint/2010/main" val="2311889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619110" y="395767"/>
            <a:ext cx="11889564" cy="917575"/>
          </a:xfrm>
        </p:spPr>
        <p:txBody>
          <a:bodyPr/>
          <a:lstStyle/>
          <a:p>
            <a:r>
              <a:rPr lang="en-US" sz="4000" dirty="0">
                <a:solidFill>
                  <a:schemeClr val="accent4">
                    <a:lumMod val="75000"/>
                  </a:schemeClr>
                </a:solidFill>
              </a:rPr>
              <a:t>TDSP objective</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619110" y="1462237"/>
            <a:ext cx="11200621" cy="960263"/>
          </a:xfrm>
        </p:spPr>
        <p:txBody>
          <a:bodyPr/>
          <a:lstStyle/>
          <a:p>
            <a:pPr marL="0" indent="0">
              <a:buNone/>
            </a:pPr>
            <a:r>
              <a:rPr lang="en-US" sz="2800" dirty="0">
                <a:solidFill>
                  <a:schemeClr val="bg2">
                    <a:lumMod val="25000"/>
                  </a:schemeClr>
                </a:solidFill>
                <a:latin typeface="+mn-lt"/>
              </a:rPr>
              <a:t>Integrate </a:t>
            </a:r>
            <a:r>
              <a:rPr lang="en-US" sz="2800" dirty="0">
                <a:solidFill>
                  <a:schemeClr val="accent4">
                    <a:lumMod val="50000"/>
                  </a:schemeClr>
                </a:solidFill>
                <a:latin typeface="+mn-lt"/>
              </a:rPr>
              <a:t>DevOps</a:t>
            </a:r>
            <a:r>
              <a:rPr lang="en-US" sz="2800" dirty="0">
                <a:solidFill>
                  <a:schemeClr val="bg2">
                    <a:lumMod val="50000"/>
                  </a:schemeClr>
                </a:solidFill>
                <a:latin typeface="+mn-lt"/>
              </a:rPr>
              <a:t> </a:t>
            </a:r>
            <a:r>
              <a:rPr lang="en-US" sz="2800" dirty="0">
                <a:solidFill>
                  <a:schemeClr val="bg2">
                    <a:lumMod val="25000"/>
                  </a:schemeClr>
                </a:solidFill>
                <a:latin typeface="+mn-lt"/>
              </a:rPr>
              <a:t>with </a:t>
            </a:r>
            <a:r>
              <a:rPr lang="en-US" sz="2800" dirty="0">
                <a:solidFill>
                  <a:schemeClr val="accent1">
                    <a:lumMod val="75000"/>
                  </a:schemeClr>
                </a:solidFill>
                <a:latin typeface="+mn-lt"/>
              </a:rPr>
              <a:t>data science workflows </a:t>
            </a:r>
            <a:r>
              <a:rPr lang="en-US" sz="2800" dirty="0">
                <a:solidFill>
                  <a:schemeClr val="accent6">
                    <a:lumMod val="25000"/>
                  </a:schemeClr>
                </a:solidFill>
                <a:latin typeface="+mn-lt"/>
              </a:rPr>
              <a:t>to improve collaboration, quality, robustness and efficiency in data science projects</a:t>
            </a:r>
          </a:p>
        </p:txBody>
      </p:sp>
      <p:sp>
        <p:nvSpPr>
          <p:cNvPr id="17" name="TextBox 16">
            <a:extLst>
              <a:ext uri="{FF2B5EF4-FFF2-40B4-BE49-F238E27FC236}">
                <a16:creationId xmlns:a16="http://schemas.microsoft.com/office/drawing/2014/main" id="{16782C0A-6AB9-4984-9B19-D1623DE19DD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8</a:t>
            </a:fld>
            <a:endParaRPr lang="en-US" dirty="0">
              <a:gradFill>
                <a:gsLst>
                  <a:gs pos="2917">
                    <a:schemeClr val="tx1"/>
                  </a:gs>
                  <a:gs pos="30000">
                    <a:schemeClr val="tx1"/>
                  </a:gs>
                </a:gsLst>
                <a:lin ang="5400000" scaled="0"/>
              </a:gradFill>
            </a:endParaRPr>
          </a:p>
        </p:txBody>
      </p:sp>
      <p:grpSp>
        <p:nvGrpSpPr>
          <p:cNvPr id="19" name="Group 18">
            <a:extLst>
              <a:ext uri="{FF2B5EF4-FFF2-40B4-BE49-F238E27FC236}">
                <a16:creationId xmlns:a16="http://schemas.microsoft.com/office/drawing/2014/main" id="{1E30196F-711E-463C-98EE-FEBF6DE6F53D}"/>
              </a:ext>
            </a:extLst>
          </p:cNvPr>
          <p:cNvGrpSpPr/>
          <p:nvPr/>
        </p:nvGrpSpPr>
        <p:grpSpPr>
          <a:xfrm>
            <a:off x="731837" y="3040062"/>
            <a:ext cx="10872767" cy="3505200"/>
            <a:chOff x="697250" y="2976148"/>
            <a:chExt cx="10872767" cy="35052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505200"/>
              <a:chOff x="1036637" y="2976148"/>
              <a:chExt cx="10210800" cy="35052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5052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787820"/>
                <a:chOff x="963499" y="3384006"/>
                <a:chExt cx="9434477" cy="2787820"/>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7" y="3485634"/>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100" y="3467816"/>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12046" y="4298221"/>
                  <a:ext cx="3434991" cy="1772793"/>
                </a:xfrm>
                <a:prstGeom prst="rect">
                  <a:avLst/>
                </a:prstGeom>
                <a:noFill/>
              </p:spPr>
              <p:txBody>
                <a:bodyPr wrap="square" lIns="182880" tIns="146304" rIns="182880" bIns="146304" rtlCol="0">
                  <a:spAutoFit/>
                </a:bodyPr>
                <a:lstStyle/>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ingestion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exploration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Modeling (experimentation)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754326"/>
                </a:xfrm>
                <a:prstGeom prst="rect">
                  <a:avLst/>
                </a:prstGeom>
              </p:spPr>
              <p:txBody>
                <a:bodyPr wrap="square">
                  <a:spAutoFit/>
                </a:bodyPr>
                <a:lstStyle/>
                <a:p>
                  <a:pPr marL="342900" indent="-342900">
                    <a:buFont typeface="Courier New" panose="02070309020205020404" pitchFamily="49" charset="0"/>
                    <a:buChar char="o"/>
                  </a:pPr>
                  <a:r>
                    <a:rPr lang="en-US" dirty="0">
                      <a:solidFill>
                        <a:schemeClr val="bg2">
                          <a:lumMod val="25000"/>
                        </a:schemeClr>
                      </a:solidFill>
                      <a:latin typeface="+mj-lt"/>
                    </a:rPr>
                    <a:t>Infrastructure as Code (IaC)</a:t>
                  </a:r>
                </a:p>
                <a:p>
                  <a:pPr marL="342900" indent="-342900" fontAlgn="ctr">
                    <a:buFont typeface="Courier New" panose="02070309020205020404" pitchFamily="49" charset="0"/>
                    <a:buChar char="o"/>
                  </a:pPr>
                  <a:r>
                    <a:rPr lang="en-US" dirty="0">
                      <a:solidFill>
                        <a:schemeClr val="bg2">
                          <a:lumMod val="25000"/>
                        </a:schemeClr>
                      </a:solidFill>
                      <a:latin typeface="+mj-lt"/>
                    </a:rPr>
                    <a:t>Build </a:t>
                  </a:r>
                </a:p>
                <a:p>
                  <a:pPr marL="342900" indent="-342900" fontAlgn="ctr">
                    <a:buFont typeface="Courier New" panose="02070309020205020404" pitchFamily="49" charset="0"/>
                    <a:buChar char="o"/>
                  </a:pPr>
                  <a:r>
                    <a:rPr lang="en-US" dirty="0">
                      <a:solidFill>
                        <a:schemeClr val="bg2">
                          <a:lumMod val="25000"/>
                        </a:schemeClr>
                      </a:solidFill>
                      <a:latin typeface="+mj-lt"/>
                    </a:rPr>
                    <a:t>Test</a:t>
                  </a:r>
                </a:p>
                <a:p>
                  <a:pPr marL="342900" indent="-342900" fontAlgn="ctr">
                    <a:buFont typeface="Courier New" panose="02070309020205020404" pitchFamily="49" charset="0"/>
                    <a:buChar char="o"/>
                  </a:pPr>
                  <a:r>
                    <a:rPr lang="en-US" dirty="0">
                      <a:solidFill>
                        <a:schemeClr val="bg2">
                          <a:lumMod val="25000"/>
                        </a:schemeClr>
                      </a:solidFill>
                      <a:latin typeface="+mj-lt"/>
                    </a:rPr>
                    <a:t>CI / CD</a:t>
                  </a:r>
                </a:p>
                <a:p>
                  <a:pPr marL="342900" indent="-342900" fontAlgn="ctr">
                    <a:buFont typeface="Courier New" panose="02070309020205020404" pitchFamily="49" charset="0"/>
                    <a:buChar char="o"/>
                  </a:pPr>
                  <a:r>
                    <a:rPr lang="en-US" dirty="0">
                      <a:solidFill>
                        <a:schemeClr val="bg2">
                          <a:lumMod val="25000"/>
                        </a:schemeClr>
                      </a:solidFill>
                      <a:latin typeface="+mj-lt"/>
                    </a:rPr>
                    <a:t>Release management </a:t>
                  </a:r>
                </a:p>
                <a:p>
                  <a:pPr marL="342900" indent="-342900" fontAlgn="ctr">
                    <a:buFont typeface="Courier New" panose="02070309020205020404" pitchFamily="49" charset="0"/>
                    <a:buChar char="o"/>
                  </a:pPr>
                  <a:r>
                    <a:rPr lang="en-US" dirty="0">
                      <a:solidFill>
                        <a:schemeClr val="bg2">
                          <a:lumMod val="25000"/>
                        </a:schemeClr>
                      </a:solidFill>
                      <a:latin typeface="+mj-lt"/>
                    </a:rPr>
                    <a:t>Performance monitoring</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11515" y="4592597"/>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Agile</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429F-F091-414D-A46E-463926D60F2D}"/>
              </a:ext>
            </a:extLst>
          </p:cNvPr>
          <p:cNvSpPr>
            <a:spLocks noGrp="1"/>
          </p:cNvSpPr>
          <p:nvPr>
            <p:ph type="title"/>
          </p:nvPr>
        </p:nvSpPr>
        <p:spPr>
          <a:xfrm>
            <a:off x="503237" y="457276"/>
            <a:ext cx="10287000" cy="917575"/>
          </a:xfrm>
        </p:spPr>
        <p:txBody>
          <a:bodyPr/>
          <a:lstStyle/>
          <a:p>
            <a:r>
              <a:rPr lang="en-US" sz="4000" dirty="0">
                <a:solidFill>
                  <a:schemeClr val="accent4">
                    <a:lumMod val="75000"/>
                  </a:schemeClr>
                </a:solidFill>
              </a:rPr>
              <a:t>TDSP features for data science teams</a:t>
            </a:r>
          </a:p>
        </p:txBody>
      </p:sp>
      <p:sp>
        <p:nvSpPr>
          <p:cNvPr id="17" name="TextBox 16">
            <a:extLst>
              <a:ext uri="{FF2B5EF4-FFF2-40B4-BE49-F238E27FC236}">
                <a16:creationId xmlns:a16="http://schemas.microsoft.com/office/drawing/2014/main" id="{E781F73D-24D6-44F6-A627-2644CD31E13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9</a:t>
            </a:fld>
            <a:endParaRPr lang="en-US" dirty="0">
              <a:gradFill>
                <a:gsLst>
                  <a:gs pos="2917">
                    <a:schemeClr val="tx1"/>
                  </a:gs>
                  <a:gs pos="30000">
                    <a:schemeClr val="tx1"/>
                  </a:gs>
                </a:gsLst>
                <a:lin ang="5400000" scaled="0"/>
              </a:gradFill>
            </a:endParaRPr>
          </a:p>
        </p:txBody>
      </p:sp>
      <p:grpSp>
        <p:nvGrpSpPr>
          <p:cNvPr id="22" name="Group 21">
            <a:extLst>
              <a:ext uri="{FF2B5EF4-FFF2-40B4-BE49-F238E27FC236}">
                <a16:creationId xmlns:a16="http://schemas.microsoft.com/office/drawing/2014/main" id="{C6ED6BC8-C127-437B-8F9D-BC59FA3803B3}"/>
              </a:ext>
            </a:extLst>
          </p:cNvPr>
          <p:cNvGrpSpPr/>
          <p:nvPr/>
        </p:nvGrpSpPr>
        <p:grpSpPr>
          <a:xfrm>
            <a:off x="3323500" y="1820862"/>
            <a:ext cx="5561737" cy="4343400"/>
            <a:chOff x="3018700" y="1820862"/>
            <a:chExt cx="5561737" cy="4343400"/>
          </a:xfrm>
        </p:grpSpPr>
        <p:grpSp>
          <p:nvGrpSpPr>
            <p:cNvPr id="5" name="Group 4">
              <a:extLst>
                <a:ext uri="{FF2B5EF4-FFF2-40B4-BE49-F238E27FC236}">
                  <a16:creationId xmlns:a16="http://schemas.microsoft.com/office/drawing/2014/main" id="{C4DC0C9B-0EAE-46EF-9A62-879B27B382E5}"/>
                </a:ext>
              </a:extLst>
            </p:cNvPr>
            <p:cNvGrpSpPr/>
            <p:nvPr/>
          </p:nvGrpSpPr>
          <p:grpSpPr>
            <a:xfrm>
              <a:off x="3018700" y="1820862"/>
              <a:ext cx="5519271" cy="642868"/>
              <a:chOff x="4077176" y="528341"/>
              <a:chExt cx="3430869" cy="938128"/>
            </a:xfrm>
            <a:solidFill>
              <a:schemeClr val="accent6">
                <a:lumMod val="50000"/>
              </a:schemeClr>
            </a:solidFill>
          </p:grpSpPr>
          <p:sp>
            <p:nvSpPr>
              <p:cNvPr id="15" name="Rectangle: Rounded Corners 14">
                <a:extLst>
                  <a:ext uri="{FF2B5EF4-FFF2-40B4-BE49-F238E27FC236}">
                    <a16:creationId xmlns:a16="http://schemas.microsoft.com/office/drawing/2014/main" id="{1E5E3F46-D388-4058-A6D3-961975DA3C98}"/>
                  </a:ext>
                </a:extLst>
              </p:cNvPr>
              <p:cNvSpPr/>
              <p:nvPr/>
            </p:nvSpPr>
            <p:spPr>
              <a:xfrm>
                <a:off x="4077176" y="528341"/>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2000" b="1" dirty="0">
                  <a:solidFill>
                    <a:schemeClr val="bg1">
                      <a:lumMod val="95000"/>
                    </a:schemeClr>
                  </a:solidFill>
                </a:endParaRPr>
              </a:p>
            </p:txBody>
          </p:sp>
          <p:sp>
            <p:nvSpPr>
              <p:cNvPr id="16" name="Rectangle: Rounded Corners 4">
                <a:extLst>
                  <a:ext uri="{FF2B5EF4-FFF2-40B4-BE49-F238E27FC236}">
                    <a16:creationId xmlns:a16="http://schemas.microsoft.com/office/drawing/2014/main" id="{887A6D76-2E1C-41E3-8080-7BBA65507144}"/>
                  </a:ext>
                </a:extLst>
              </p:cNvPr>
              <p:cNvSpPr txBox="1"/>
              <p:nvPr/>
            </p:nvSpPr>
            <p:spPr>
              <a:xfrm>
                <a:off x="4122972" y="574137"/>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Standardized Data Science Lifecycle</a:t>
                </a:r>
              </a:p>
            </p:txBody>
          </p:sp>
        </p:grpSp>
        <p:grpSp>
          <p:nvGrpSpPr>
            <p:cNvPr id="6" name="Group 5">
              <a:extLst>
                <a:ext uri="{FF2B5EF4-FFF2-40B4-BE49-F238E27FC236}">
                  <a16:creationId xmlns:a16="http://schemas.microsoft.com/office/drawing/2014/main" id="{F4F548D9-30B4-48B8-A542-6A11D0B39A42}"/>
                </a:ext>
              </a:extLst>
            </p:cNvPr>
            <p:cNvGrpSpPr/>
            <p:nvPr/>
          </p:nvGrpSpPr>
          <p:grpSpPr>
            <a:xfrm>
              <a:off x="3061165" y="3571888"/>
              <a:ext cx="5519271" cy="762282"/>
              <a:chOff x="4077176" y="1583736"/>
              <a:chExt cx="3430869" cy="938128"/>
            </a:xfrm>
            <a:solidFill>
              <a:schemeClr val="accent6">
                <a:lumMod val="50000"/>
              </a:schemeClr>
            </a:solidFill>
          </p:grpSpPr>
          <p:sp>
            <p:nvSpPr>
              <p:cNvPr id="13" name="Rectangle: Rounded Corners 12">
                <a:extLst>
                  <a:ext uri="{FF2B5EF4-FFF2-40B4-BE49-F238E27FC236}">
                    <a16:creationId xmlns:a16="http://schemas.microsoft.com/office/drawing/2014/main" id="{F4C99A29-AF01-4F6E-9C02-161E92C2AB85}"/>
                  </a:ext>
                </a:extLst>
              </p:cNvPr>
              <p:cNvSpPr/>
              <p:nvPr/>
            </p:nvSpPr>
            <p:spPr>
              <a:xfrm>
                <a:off x="4077176" y="1583736"/>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Rectangle: Rounded Corners 4">
                <a:extLst>
                  <a:ext uri="{FF2B5EF4-FFF2-40B4-BE49-F238E27FC236}">
                    <a16:creationId xmlns:a16="http://schemas.microsoft.com/office/drawing/2014/main" id="{07398105-47C6-4C57-8449-CB83FD8FF8CA}"/>
                  </a:ext>
                </a:extLst>
              </p:cNvPr>
              <p:cNvSpPr txBox="1"/>
              <p:nvPr/>
            </p:nvSpPr>
            <p:spPr>
              <a:xfrm>
                <a:off x="4122972" y="1629532"/>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Structure, Templates &amp; Roles</a:t>
                </a:r>
              </a:p>
            </p:txBody>
          </p:sp>
        </p:grpSp>
        <p:grpSp>
          <p:nvGrpSpPr>
            <p:cNvPr id="7" name="Group 6">
              <a:extLst>
                <a:ext uri="{FF2B5EF4-FFF2-40B4-BE49-F238E27FC236}">
                  <a16:creationId xmlns:a16="http://schemas.microsoft.com/office/drawing/2014/main" id="{6B7F660A-6A07-4396-8B0C-09348ED71B4C}"/>
                </a:ext>
              </a:extLst>
            </p:cNvPr>
            <p:cNvGrpSpPr/>
            <p:nvPr/>
          </p:nvGrpSpPr>
          <p:grpSpPr>
            <a:xfrm>
              <a:off x="3043511" y="2681459"/>
              <a:ext cx="5519271" cy="719910"/>
              <a:chOff x="4077176" y="2639130"/>
              <a:chExt cx="3430869" cy="938128"/>
            </a:xfrm>
            <a:solidFill>
              <a:schemeClr val="accent6">
                <a:lumMod val="50000"/>
              </a:schemeClr>
            </a:solidFill>
          </p:grpSpPr>
          <p:sp>
            <p:nvSpPr>
              <p:cNvPr id="11" name="Rectangle: Rounded Corners 10">
                <a:extLst>
                  <a:ext uri="{FF2B5EF4-FFF2-40B4-BE49-F238E27FC236}">
                    <a16:creationId xmlns:a16="http://schemas.microsoft.com/office/drawing/2014/main" id="{C1BB8039-A369-43FF-AB57-C84AB747203C}"/>
                  </a:ext>
                </a:extLst>
              </p:cNvPr>
              <p:cNvSpPr/>
              <p:nvPr/>
            </p:nvSpPr>
            <p:spPr>
              <a:xfrm>
                <a:off x="4077176" y="2639130"/>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ectangle: Rounded Corners 4">
                <a:extLst>
                  <a:ext uri="{FF2B5EF4-FFF2-40B4-BE49-F238E27FC236}">
                    <a16:creationId xmlns:a16="http://schemas.microsoft.com/office/drawing/2014/main" id="{41957280-7D81-4AFC-9194-4A341ED2665F}"/>
                  </a:ext>
                </a:extLst>
              </p:cNvPr>
              <p:cNvSpPr txBox="1"/>
              <p:nvPr/>
            </p:nvSpPr>
            <p:spPr>
              <a:xfrm>
                <a:off x="4122972" y="2684926"/>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Infrastructure &amp; Toolkits</a:t>
                </a:r>
                <a:endParaRPr lang="en-US" sz="2000" dirty="0">
                  <a:solidFill>
                    <a:schemeClr val="bg1">
                      <a:lumMod val="95000"/>
                    </a:schemeClr>
                  </a:solidFill>
                  <a:latin typeface="+mj-lt"/>
                </a:endParaRPr>
              </a:p>
            </p:txBody>
          </p:sp>
        </p:grpSp>
        <p:grpSp>
          <p:nvGrpSpPr>
            <p:cNvPr id="8" name="Group 7">
              <a:extLst>
                <a:ext uri="{FF2B5EF4-FFF2-40B4-BE49-F238E27FC236}">
                  <a16:creationId xmlns:a16="http://schemas.microsoft.com/office/drawing/2014/main" id="{8CF8288F-20A6-4CE4-AD37-74AED9A9F317}"/>
                </a:ext>
              </a:extLst>
            </p:cNvPr>
            <p:cNvGrpSpPr/>
            <p:nvPr/>
          </p:nvGrpSpPr>
          <p:grpSpPr>
            <a:xfrm>
              <a:off x="3061166" y="5469543"/>
              <a:ext cx="5519271" cy="694719"/>
              <a:chOff x="4077176" y="3694524"/>
              <a:chExt cx="3430869" cy="938128"/>
            </a:xfrm>
            <a:solidFill>
              <a:schemeClr val="accent6">
                <a:lumMod val="50000"/>
              </a:schemeClr>
            </a:solidFill>
          </p:grpSpPr>
          <p:sp>
            <p:nvSpPr>
              <p:cNvPr id="9" name="Rectangle: Rounded Corners 8">
                <a:extLst>
                  <a:ext uri="{FF2B5EF4-FFF2-40B4-BE49-F238E27FC236}">
                    <a16:creationId xmlns:a16="http://schemas.microsoft.com/office/drawing/2014/main" id="{04C35327-99A7-4AC8-8C11-9594342A85D7}"/>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Rounded Corners 4">
                <a:extLst>
                  <a:ext uri="{FF2B5EF4-FFF2-40B4-BE49-F238E27FC236}">
                    <a16:creationId xmlns:a16="http://schemas.microsoft.com/office/drawing/2014/main" id="{0867DE70-3260-4961-9AA4-13C8A4E8816A}"/>
                  </a:ext>
                </a:extLst>
              </p:cNvPr>
              <p:cNvSpPr txBox="1"/>
              <p:nvPr/>
            </p:nvSpPr>
            <p:spPr>
              <a:xfrm>
                <a:off x="4122972" y="3740320"/>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Re-usable Data Science Utilities</a:t>
                </a:r>
              </a:p>
            </p:txBody>
          </p:sp>
        </p:grpSp>
        <p:grpSp>
          <p:nvGrpSpPr>
            <p:cNvPr id="19" name="Group 18">
              <a:extLst>
                <a:ext uri="{FF2B5EF4-FFF2-40B4-BE49-F238E27FC236}">
                  <a16:creationId xmlns:a16="http://schemas.microsoft.com/office/drawing/2014/main" id="{9666F235-6F04-4B47-9322-FE95445A51BB}"/>
                </a:ext>
              </a:extLst>
            </p:cNvPr>
            <p:cNvGrpSpPr/>
            <p:nvPr/>
          </p:nvGrpSpPr>
          <p:grpSpPr>
            <a:xfrm>
              <a:off x="3054145" y="4554497"/>
              <a:ext cx="5519271" cy="694719"/>
              <a:chOff x="4077176" y="3694524"/>
              <a:chExt cx="3430869" cy="938128"/>
            </a:xfrm>
            <a:solidFill>
              <a:schemeClr val="accent6">
                <a:lumMod val="50000"/>
              </a:schemeClr>
            </a:solidFill>
          </p:grpSpPr>
          <p:sp>
            <p:nvSpPr>
              <p:cNvPr id="20" name="Rectangle: Rounded Corners 19">
                <a:extLst>
                  <a:ext uri="{FF2B5EF4-FFF2-40B4-BE49-F238E27FC236}">
                    <a16:creationId xmlns:a16="http://schemas.microsoft.com/office/drawing/2014/main" id="{42B66642-1AAE-43E9-9240-28B1FB8F30B2}"/>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ectangle: Rounded Corners 4">
                <a:extLst>
                  <a:ext uri="{FF2B5EF4-FFF2-40B4-BE49-F238E27FC236}">
                    <a16:creationId xmlns:a16="http://schemas.microsoft.com/office/drawing/2014/main" id="{43D377E3-841F-4490-BF34-9782BE06A1F7}"/>
                  </a:ext>
                </a:extLst>
              </p:cNvPr>
              <p:cNvSpPr txBox="1"/>
              <p:nvPr/>
            </p:nvSpPr>
            <p:spPr>
              <a:xfrm>
                <a:off x="4122972" y="3740320"/>
                <a:ext cx="3339277" cy="84653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Execution (incl. DevOps components) </a:t>
                </a:r>
              </a:p>
            </p:txBody>
          </p:sp>
        </p:grpSp>
      </p:grpSp>
    </p:spTree>
    <p:extLst>
      <p:ext uri="{BB962C8B-B14F-4D97-AF65-F5344CB8AC3E}">
        <p14:creationId xmlns:p14="http://schemas.microsoft.com/office/powerpoint/2010/main" val="593815012"/>
      </p:ext>
    </p:extLst>
  </p:cSld>
  <p:clrMapOvr>
    <a:masterClrMapping/>
  </p:clrMapOvr>
  <p:transition spd="slow">
    <p:push dir="u"/>
  </p:transition>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WWC LIGHT - TITLES">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A0ADA0D7-5148-458C-9E3C-1FA2580676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e889e55c-35cf-43c7-aaf4-cf2500919dd8"/>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infopath/2007/PartnerControls"/>
    <ds:schemaRef ds:uri="04e01bb1-6d80-42e9-ae53-416b1e8aa845"/>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5495</TotalTime>
  <Words>2994</Words>
  <Application>Microsoft Office PowerPoint</Application>
  <PresentationFormat>Custom</PresentationFormat>
  <Paragraphs>494</Paragraphs>
  <Slides>38</Slides>
  <Notes>35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MS PGothic</vt:lpstr>
      <vt:lpstr>Arial</vt:lpstr>
      <vt:lpstr>Calibri</vt:lpstr>
      <vt:lpstr>Consolas</vt:lpstr>
      <vt:lpstr>Courier New</vt:lpstr>
      <vt:lpstr>Segoe UI</vt:lpstr>
      <vt:lpstr>Segoe UI Emoji</vt:lpstr>
      <vt:lpstr>Segoe UI Light</vt:lpstr>
      <vt:lpstr>Segoe UI Semibold</vt:lpstr>
      <vt:lpstr>Segoe UI Semilight</vt:lpstr>
      <vt:lpstr>Times New Roman</vt:lpstr>
      <vt:lpstr>Wingdings</vt:lpstr>
      <vt:lpstr>5-50109_Microsoft_Light_Template</vt:lpstr>
      <vt:lpstr>5-50109_Microsoft_Dark_Template</vt:lpstr>
      <vt:lpstr>WWC LIGHT - TITLES</vt:lpstr>
      <vt:lpstr>Developing and deploying AI solutions on the cloud using Team Data Science Process (TDSP) and Azure Machine Learning (AML) </vt:lpstr>
      <vt:lpstr>Agenda</vt:lpstr>
      <vt:lpstr>Team Data Science Process (TDSP) Agile and iterative process to develop, deploy and manage AI applications in the cloud </vt:lpstr>
      <vt:lpstr>The opportunity and challenge of data science in enterprises</vt:lpstr>
      <vt:lpstr>One reason: Process challenge in Data Science</vt:lpstr>
      <vt:lpstr>Why is a process useful for Data Science?</vt:lpstr>
      <vt:lpstr>Data Science can borrow processes from DevOps</vt:lpstr>
      <vt:lpstr>TDSP objective</vt:lpstr>
      <vt:lpstr>TDSP features for data science teams</vt:lpstr>
      <vt:lpstr>Data Science lifecycle</vt:lpstr>
      <vt:lpstr>TDSP lifecycle stages can be integrated with specific deliverables &amp; checkpoints</vt:lpstr>
      <vt:lpstr>Project roles &amp; tasks Personas: account managers, PMs, DSs, SWEs, architects</vt:lpstr>
      <vt:lpstr>Shared and distributed infrastructure &amp; toolkits</vt:lpstr>
      <vt:lpstr>Agile work planning and execution template</vt:lpstr>
      <vt:lpstr>Collaborative development guidelines</vt:lpstr>
      <vt:lpstr>Custom Build Tasks</vt:lpstr>
      <vt:lpstr>Re-usable data science utilities: Analytics  Interactive data exploration and reporting – IDEAR (Python, R, MRS)</vt:lpstr>
      <vt:lpstr>Re-usable data science utilities: Analytics - modeling Automated modeling and reporting AMAR (R)</vt:lpstr>
      <vt:lpstr>TDSP documentation: https://aka.ms/tdsp</vt:lpstr>
      <vt:lpstr>TDSP trainings</vt:lpstr>
      <vt:lpstr>TDSP in action: E2E worked-out samples</vt:lpstr>
      <vt:lpstr>Adoption: How to stage (if needed)</vt:lpstr>
      <vt:lpstr>Adoption: Customers</vt:lpstr>
      <vt:lpstr>Azure Machine Learning (AML)</vt:lpstr>
      <vt:lpstr>PowerPoint Presentation</vt:lpstr>
      <vt:lpstr>Bring AI everywhere</vt:lpstr>
      <vt:lpstr>Build, deploy,  and manage at scale</vt:lpstr>
      <vt:lpstr>Manage models</vt:lpstr>
      <vt:lpstr>Deploy everywhere</vt:lpstr>
      <vt:lpstr>Boost productivity  with agile development</vt:lpstr>
      <vt:lpstr>Build with tools and platforms you know</vt:lpstr>
      <vt:lpstr>Use what you want</vt:lpstr>
      <vt:lpstr>Using TDSP with AML</vt:lpstr>
      <vt:lpstr>Using TDSP with Azure Machine Learning</vt:lpstr>
      <vt:lpstr>TDSP – AML worked-out samples in AI</vt:lpstr>
      <vt:lpstr>Sample: Sentiment-specific word embeddings (SSWE) improves classification of sentiments</vt:lpstr>
      <vt:lpstr>Summary</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Debraj GuhaThakurta</dc:creator>
  <cp:keywords>Microsoft Ignite 2017</cp:keywords>
  <dc:description>Template: Mitchell Derrey, Silver Fox Productions_x000d_
Formatting: _x000d_
Audience Type:</dc:description>
  <cp:lastModifiedBy>Debraj GuhaThakurta</cp:lastModifiedBy>
  <cp:revision>1221</cp:revision>
  <cp:lastPrinted>2018-01-17T17:12:41Z</cp:lastPrinted>
  <dcterms:created xsi:type="dcterms:W3CDTF">2017-09-19T15:24:45Z</dcterms:created>
  <dcterms:modified xsi:type="dcterms:W3CDTF">2018-01-18T15:45:46Z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deguhath@microsoft.com</vt:lpwstr>
  </property>
  <property fmtid="{D5CDD505-2E9C-101B-9397-08002B2CF9AE}" pid="18" name="MSIP_Label_f42aa342-8706-4288-bd11-ebb85995028c_SetDate">
    <vt:lpwstr>2017-09-22T14:53:10.2333932-07:00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